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98" r:id="rId5"/>
    <p:sldId id="301" r:id="rId6"/>
    <p:sldId id="309" r:id="rId7"/>
    <p:sldId id="315" r:id="rId8"/>
    <p:sldId id="304" r:id="rId9"/>
    <p:sldId id="314" r:id="rId10"/>
    <p:sldId id="307" r:id="rId11"/>
    <p:sldId id="313" r:id="rId12"/>
    <p:sldId id="293" r:id="rId13"/>
    <p:sldId id="316" r:id="rId14"/>
    <p:sldId id="317" r:id="rId15"/>
    <p:sldId id="312" r:id="rId16"/>
    <p:sldId id="318" r:id="rId17"/>
    <p:sldId id="319" r:id="rId18"/>
    <p:sldId id="321" r:id="rId19"/>
    <p:sldId id="322" r:id="rId20"/>
    <p:sldId id="323" r:id="rId21"/>
    <p:sldId id="324" r:id="rId22"/>
    <p:sldId id="325" r:id="rId23"/>
    <p:sldId id="327" r:id="rId24"/>
    <p:sldId id="310" r:id="rId25"/>
    <p:sldId id="308" r:id="rId26"/>
  </p:sldIdLst>
  <p:sldSz cx="9144000" cy="5143500" type="screen16x9"/>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orient="horz" pos="1188">
          <p15:clr>
            <a:srgbClr val="A4A3A4"/>
          </p15:clr>
        </p15:guide>
        <p15:guide id="3" orient="horz" pos="972">
          <p15:clr>
            <a:srgbClr val="A4A3A4"/>
          </p15:clr>
        </p15:guide>
        <p15:guide id="4" orient="horz" pos="756">
          <p15:clr>
            <a:srgbClr val="A4A3A4"/>
          </p15:clr>
        </p15:guide>
        <p15:guide id="5" orient="horz" pos="1080">
          <p15:clr>
            <a:srgbClr val="A4A3A4"/>
          </p15:clr>
        </p15:guide>
        <p15:guide id="6" orient="horz" pos="1404">
          <p15:clr>
            <a:srgbClr val="A4A3A4"/>
          </p15:clr>
        </p15:guide>
        <p15:guide id="7" orient="horz" pos="1296">
          <p15:clr>
            <a:srgbClr val="A4A3A4"/>
          </p15:clr>
        </p15:guide>
        <p15:guide id="8" orient="horz" pos="864">
          <p15:clr>
            <a:srgbClr val="A4A3A4"/>
          </p15:clr>
        </p15:guide>
        <p15:guide id="9" pos="2880">
          <p15:clr>
            <a:srgbClr val="A4A3A4"/>
          </p15:clr>
        </p15:guide>
        <p15:guide id="10" pos="1728">
          <p15:clr>
            <a:srgbClr val="A4A3A4"/>
          </p15:clr>
        </p15:guide>
        <p15:guide id="11" pos="721">
          <p15:clr>
            <a:srgbClr val="A4A3A4"/>
          </p15:clr>
        </p15:guide>
        <p15:guide id="12" pos="1144">
          <p15:clr>
            <a:srgbClr val="A4A3A4"/>
          </p15:clr>
        </p15:guide>
        <p15:guide id="13" pos="3455">
          <p15:clr>
            <a:srgbClr val="A4A3A4"/>
          </p15:clr>
        </p15:guide>
        <p15:guide id="14" pos="5184">
          <p15:clr>
            <a:srgbClr val="A4A3A4"/>
          </p15:clr>
        </p15:guide>
        <p15:guide id="15" pos="2305">
          <p15:clr>
            <a:srgbClr val="A4A3A4"/>
          </p15:clr>
        </p15:guide>
        <p15:guide id="16" pos="40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04" autoAdjust="0"/>
    <p:restoredTop sz="95268" autoAdjust="0"/>
  </p:normalViewPr>
  <p:slideViewPr>
    <p:cSldViewPr snapToObjects="1">
      <p:cViewPr varScale="1">
        <p:scale>
          <a:sx n="109" d="100"/>
          <a:sy n="109" d="100"/>
        </p:scale>
        <p:origin x="994" y="82"/>
      </p:cViewPr>
      <p:guideLst>
        <p:guide orient="horz" pos="1620"/>
        <p:guide orient="horz" pos="1188"/>
        <p:guide orient="horz" pos="972"/>
        <p:guide orient="horz" pos="756"/>
        <p:guide orient="horz" pos="1080"/>
        <p:guide orient="horz" pos="1404"/>
        <p:guide orient="horz" pos="1296"/>
        <p:guide orient="horz" pos="864"/>
        <p:guide pos="2880"/>
        <p:guide pos="1728"/>
        <p:guide pos="721"/>
        <p:guide pos="1144"/>
        <p:guide pos="3455"/>
        <p:guide pos="5184"/>
        <p:guide pos="2305"/>
        <p:guide pos="40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Objects="1">
      <p:cViewPr varScale="1">
        <p:scale>
          <a:sx n="100" d="100"/>
          <a:sy n="100" d="100"/>
        </p:scale>
        <p:origin x="-428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iler, Terina" userId="69935b46-71bd-40f9-8bb7-49f8e7047420" providerId="ADAL" clId="{DFB578AE-5D62-43D3-9FB9-0EC8CD6222DB}"/>
    <pc:docChg chg="undo custSel addSld delSld modSld sldOrd">
      <pc:chgData name="Mailer, Terina" userId="69935b46-71bd-40f9-8bb7-49f8e7047420" providerId="ADAL" clId="{DFB578AE-5D62-43D3-9FB9-0EC8CD6222DB}" dt="2022-03-03T20:30:07.504" v="6091" actId="2696"/>
      <pc:docMkLst>
        <pc:docMk/>
      </pc:docMkLst>
      <pc:sldChg chg="del">
        <pc:chgData name="Mailer, Terina" userId="69935b46-71bd-40f9-8bb7-49f8e7047420" providerId="ADAL" clId="{DFB578AE-5D62-43D3-9FB9-0EC8CD6222DB}" dt="2022-03-03T07:01:46.822" v="5664" actId="2696"/>
        <pc:sldMkLst>
          <pc:docMk/>
          <pc:sldMk cId="0" sldId="292"/>
        </pc:sldMkLst>
      </pc:sldChg>
      <pc:sldChg chg="addSp delSp modSp ord">
        <pc:chgData name="Mailer, Terina" userId="69935b46-71bd-40f9-8bb7-49f8e7047420" providerId="ADAL" clId="{DFB578AE-5D62-43D3-9FB9-0EC8CD6222DB}" dt="2022-03-03T05:52:43.075" v="2237" actId="20577"/>
        <pc:sldMkLst>
          <pc:docMk/>
          <pc:sldMk cId="0" sldId="293"/>
        </pc:sldMkLst>
        <pc:spChg chg="add del mod">
          <ac:chgData name="Mailer, Terina" userId="69935b46-71bd-40f9-8bb7-49f8e7047420" providerId="ADAL" clId="{DFB578AE-5D62-43D3-9FB9-0EC8CD6222DB}" dt="2022-03-03T05:50:51.830" v="2162"/>
          <ac:spMkLst>
            <pc:docMk/>
            <pc:sldMk cId="0" sldId="293"/>
            <ac:spMk id="2" creationId="{06E286BD-7EA0-49C9-ABBE-88E33E2E038F}"/>
          </ac:spMkLst>
        </pc:spChg>
        <pc:spChg chg="mod">
          <ac:chgData name="Mailer, Terina" userId="69935b46-71bd-40f9-8bb7-49f8e7047420" providerId="ADAL" clId="{DFB578AE-5D62-43D3-9FB9-0EC8CD6222DB}" dt="2022-03-03T05:52:43.075" v="2237" actId="20577"/>
          <ac:spMkLst>
            <pc:docMk/>
            <pc:sldMk cId="0" sldId="293"/>
            <ac:spMk id="3" creationId="{3A69B01C-A5BA-1C46-B728-7B435FAF95E8}"/>
          </ac:spMkLst>
        </pc:spChg>
        <pc:spChg chg="del mod">
          <ac:chgData name="Mailer, Terina" userId="69935b46-71bd-40f9-8bb7-49f8e7047420" providerId="ADAL" clId="{DFB578AE-5D62-43D3-9FB9-0EC8CD6222DB}" dt="2022-03-03T05:50:47.323" v="2161"/>
          <ac:spMkLst>
            <pc:docMk/>
            <pc:sldMk cId="0" sldId="293"/>
            <ac:spMk id="33794" creationId="{B6538B55-7C09-1C46-8464-6DA210FE76CE}"/>
          </ac:spMkLst>
        </pc:spChg>
      </pc:sldChg>
      <pc:sldChg chg="del">
        <pc:chgData name="Mailer, Terina" userId="69935b46-71bd-40f9-8bb7-49f8e7047420" providerId="ADAL" clId="{DFB578AE-5D62-43D3-9FB9-0EC8CD6222DB}" dt="2022-03-03T07:01:46.837" v="5665" actId="2696"/>
        <pc:sldMkLst>
          <pc:docMk/>
          <pc:sldMk cId="0" sldId="295"/>
        </pc:sldMkLst>
      </pc:sldChg>
      <pc:sldChg chg="del">
        <pc:chgData name="Mailer, Terina" userId="69935b46-71bd-40f9-8bb7-49f8e7047420" providerId="ADAL" clId="{DFB578AE-5D62-43D3-9FB9-0EC8CD6222DB}" dt="2022-03-03T07:01:33.766" v="5663" actId="2696"/>
        <pc:sldMkLst>
          <pc:docMk/>
          <pc:sldMk cId="0" sldId="297"/>
        </pc:sldMkLst>
      </pc:sldChg>
      <pc:sldChg chg="addSp delSp modSp">
        <pc:chgData name="Mailer, Terina" userId="69935b46-71bd-40f9-8bb7-49f8e7047420" providerId="ADAL" clId="{DFB578AE-5D62-43D3-9FB9-0EC8CD6222DB}" dt="2022-03-03T03:36:21.337" v="25" actId="14100"/>
        <pc:sldMkLst>
          <pc:docMk/>
          <pc:sldMk cId="0" sldId="298"/>
        </pc:sldMkLst>
        <pc:spChg chg="del">
          <ac:chgData name="Mailer, Terina" userId="69935b46-71bd-40f9-8bb7-49f8e7047420" providerId="ADAL" clId="{DFB578AE-5D62-43D3-9FB9-0EC8CD6222DB}" dt="2022-03-03T03:35:30.753" v="22"/>
          <ac:spMkLst>
            <pc:docMk/>
            <pc:sldMk cId="0" sldId="298"/>
            <ac:spMk id="2" creationId="{8B168B2E-1635-8344-BD71-FD4401763336}"/>
          </ac:spMkLst>
        </pc:spChg>
        <pc:spChg chg="add del mod">
          <ac:chgData name="Mailer, Terina" userId="69935b46-71bd-40f9-8bb7-49f8e7047420" providerId="ADAL" clId="{DFB578AE-5D62-43D3-9FB9-0EC8CD6222DB}" dt="2022-03-03T03:35:17.668" v="21"/>
          <ac:spMkLst>
            <pc:docMk/>
            <pc:sldMk cId="0" sldId="298"/>
            <ac:spMk id="3" creationId="{2572D0DE-0042-41F8-AB8F-39365941DD5A}"/>
          </ac:spMkLst>
        </pc:spChg>
        <pc:spChg chg="add del mod">
          <ac:chgData name="Mailer, Terina" userId="69935b46-71bd-40f9-8bb7-49f8e7047420" providerId="ADAL" clId="{DFB578AE-5D62-43D3-9FB9-0EC8CD6222DB}" dt="2022-03-03T03:35:36.064" v="23"/>
          <ac:spMkLst>
            <pc:docMk/>
            <pc:sldMk cId="0" sldId="298"/>
            <ac:spMk id="4" creationId="{7B9B0434-1B97-4210-8DA5-5980774C08FD}"/>
          </ac:spMkLst>
        </pc:spChg>
        <pc:spChg chg="mod">
          <ac:chgData name="Mailer, Terina" userId="69935b46-71bd-40f9-8bb7-49f8e7047420" providerId="ADAL" clId="{DFB578AE-5D62-43D3-9FB9-0EC8CD6222DB}" dt="2022-03-03T03:36:21.337" v="25" actId="14100"/>
          <ac:spMkLst>
            <pc:docMk/>
            <pc:sldMk cId="0" sldId="298"/>
            <ac:spMk id="5" creationId="{AD0053E9-7B80-2D4C-94E1-F588CD50F405}"/>
          </ac:spMkLst>
        </pc:spChg>
        <pc:spChg chg="del">
          <ac:chgData name="Mailer, Terina" userId="69935b46-71bd-40f9-8bb7-49f8e7047420" providerId="ADAL" clId="{DFB578AE-5D62-43D3-9FB9-0EC8CD6222DB}" dt="2022-03-03T03:35:03.881" v="20"/>
          <ac:spMkLst>
            <pc:docMk/>
            <pc:sldMk cId="0" sldId="298"/>
            <ac:spMk id="16386" creationId="{0ADF6CA6-078D-3540-B420-90C2CA52EE13}"/>
          </ac:spMkLst>
        </pc:spChg>
      </pc:sldChg>
      <pc:sldChg chg="del">
        <pc:chgData name="Mailer, Terina" userId="69935b46-71bd-40f9-8bb7-49f8e7047420" providerId="ADAL" clId="{DFB578AE-5D62-43D3-9FB9-0EC8CD6222DB}" dt="2022-03-03T07:01:20.595" v="5660" actId="2696"/>
        <pc:sldMkLst>
          <pc:docMk/>
          <pc:sldMk cId="0" sldId="299"/>
        </pc:sldMkLst>
      </pc:sldChg>
      <pc:sldChg chg="del">
        <pc:chgData name="Mailer, Terina" userId="69935b46-71bd-40f9-8bb7-49f8e7047420" providerId="ADAL" clId="{DFB578AE-5D62-43D3-9FB9-0EC8CD6222DB}" dt="2022-03-03T04:45:38.236" v="1064" actId="2696"/>
        <pc:sldMkLst>
          <pc:docMk/>
          <pc:sldMk cId="0" sldId="300"/>
        </pc:sldMkLst>
      </pc:sldChg>
      <pc:sldChg chg="addSp delSp modSp ord">
        <pc:chgData name="Mailer, Terina" userId="69935b46-71bd-40f9-8bb7-49f8e7047420" providerId="ADAL" clId="{DFB578AE-5D62-43D3-9FB9-0EC8CD6222DB}" dt="2022-03-03T04:40:43.370" v="843" actId="20577"/>
        <pc:sldMkLst>
          <pc:docMk/>
          <pc:sldMk cId="0" sldId="301"/>
        </pc:sldMkLst>
        <pc:spChg chg="mod">
          <ac:chgData name="Mailer, Terina" userId="69935b46-71bd-40f9-8bb7-49f8e7047420" providerId="ADAL" clId="{DFB578AE-5D62-43D3-9FB9-0EC8CD6222DB}" dt="2022-03-03T04:40:43.370" v="843" actId="20577"/>
          <ac:spMkLst>
            <pc:docMk/>
            <pc:sldMk cId="0" sldId="301"/>
            <ac:spMk id="3" creationId="{BC4E6DA6-82C0-0C4E-A76B-A9D563B1F602}"/>
          </ac:spMkLst>
        </pc:spChg>
        <pc:spChg chg="mod">
          <ac:chgData name="Mailer, Terina" userId="69935b46-71bd-40f9-8bb7-49f8e7047420" providerId="ADAL" clId="{DFB578AE-5D62-43D3-9FB9-0EC8CD6222DB}" dt="2022-03-03T04:21:46.724" v="698" actId="20577"/>
          <ac:spMkLst>
            <pc:docMk/>
            <pc:sldMk cId="0" sldId="301"/>
            <ac:spMk id="29698" creationId="{1654B27C-0EA2-8F4C-859F-37543E5E3D8A}"/>
          </ac:spMkLst>
        </pc:spChg>
        <pc:picChg chg="add mod">
          <ac:chgData name="Mailer, Terina" userId="69935b46-71bd-40f9-8bb7-49f8e7047420" providerId="ADAL" clId="{DFB578AE-5D62-43D3-9FB9-0EC8CD6222DB}" dt="2022-03-03T04:22:05.911" v="699" actId="1076"/>
          <ac:picMkLst>
            <pc:docMk/>
            <pc:sldMk cId="0" sldId="301"/>
            <ac:picMk id="4" creationId="{B43D0701-7DE1-4339-92C7-63106D2231F5}"/>
          </ac:picMkLst>
        </pc:picChg>
        <pc:picChg chg="add mod">
          <ac:chgData name="Mailer, Terina" userId="69935b46-71bd-40f9-8bb7-49f8e7047420" providerId="ADAL" clId="{DFB578AE-5D62-43D3-9FB9-0EC8CD6222DB}" dt="2022-03-03T04:22:11.911" v="700" actId="1076"/>
          <ac:picMkLst>
            <pc:docMk/>
            <pc:sldMk cId="0" sldId="301"/>
            <ac:picMk id="6" creationId="{E437956D-42EB-41DC-B4FF-AF11344BAB7E}"/>
          </ac:picMkLst>
        </pc:picChg>
        <pc:picChg chg="add mod">
          <ac:chgData name="Mailer, Terina" userId="69935b46-71bd-40f9-8bb7-49f8e7047420" providerId="ADAL" clId="{DFB578AE-5D62-43D3-9FB9-0EC8CD6222DB}" dt="2022-03-03T04:23:31.876" v="706" actId="1076"/>
          <ac:picMkLst>
            <pc:docMk/>
            <pc:sldMk cId="0" sldId="301"/>
            <ac:picMk id="7" creationId="{80F0C825-F960-47C9-B964-B5683300072C}"/>
          </ac:picMkLst>
        </pc:picChg>
        <pc:picChg chg="add del">
          <ac:chgData name="Mailer, Terina" userId="69935b46-71bd-40f9-8bb7-49f8e7047420" providerId="ADAL" clId="{DFB578AE-5D62-43D3-9FB9-0EC8CD6222DB}" dt="2022-03-03T04:11:55.464" v="560"/>
          <ac:picMkLst>
            <pc:docMk/>
            <pc:sldMk cId="0" sldId="301"/>
            <ac:picMk id="8" creationId="{4C64A986-7F64-4B3F-969B-210DB64B23AB}"/>
          </ac:picMkLst>
        </pc:picChg>
        <pc:picChg chg="add mod">
          <ac:chgData name="Mailer, Terina" userId="69935b46-71bd-40f9-8bb7-49f8e7047420" providerId="ADAL" clId="{DFB578AE-5D62-43D3-9FB9-0EC8CD6222DB}" dt="2022-03-03T04:23:28.411" v="705" actId="1076"/>
          <ac:picMkLst>
            <pc:docMk/>
            <pc:sldMk cId="0" sldId="301"/>
            <ac:picMk id="9" creationId="{BE9F548A-F7FE-4EEF-8888-F75D1852AB11}"/>
          </ac:picMkLst>
        </pc:picChg>
        <pc:picChg chg="add mod">
          <ac:chgData name="Mailer, Terina" userId="69935b46-71bd-40f9-8bb7-49f8e7047420" providerId="ADAL" clId="{DFB578AE-5D62-43D3-9FB9-0EC8CD6222DB}" dt="2022-03-03T04:23:38.747" v="707" actId="1076"/>
          <ac:picMkLst>
            <pc:docMk/>
            <pc:sldMk cId="0" sldId="301"/>
            <ac:picMk id="10" creationId="{6A0AE110-5A17-41A5-8195-43729258202E}"/>
          </ac:picMkLst>
        </pc:picChg>
        <pc:picChg chg="add mod">
          <ac:chgData name="Mailer, Terina" userId="69935b46-71bd-40f9-8bb7-49f8e7047420" providerId="ADAL" clId="{DFB578AE-5D62-43D3-9FB9-0EC8CD6222DB}" dt="2022-03-03T04:23:44.543" v="708" actId="1076"/>
          <ac:picMkLst>
            <pc:docMk/>
            <pc:sldMk cId="0" sldId="301"/>
            <ac:picMk id="11" creationId="{1CC2DCEE-D09D-4E0E-AED6-CECC3B95FD04}"/>
          </ac:picMkLst>
        </pc:picChg>
        <pc:picChg chg="add mod">
          <ac:chgData name="Mailer, Terina" userId="69935b46-71bd-40f9-8bb7-49f8e7047420" providerId="ADAL" clId="{DFB578AE-5D62-43D3-9FB9-0EC8CD6222DB}" dt="2022-03-03T04:31:43.609" v="818" actId="1076"/>
          <ac:picMkLst>
            <pc:docMk/>
            <pc:sldMk cId="0" sldId="301"/>
            <ac:picMk id="12" creationId="{ECEBA407-8B38-4203-B7FA-DE972732D6C5}"/>
          </ac:picMkLst>
        </pc:picChg>
        <pc:picChg chg="add del mod">
          <ac:chgData name="Mailer, Terina" userId="69935b46-71bd-40f9-8bb7-49f8e7047420" providerId="ADAL" clId="{DFB578AE-5D62-43D3-9FB9-0EC8CD6222DB}" dt="2022-03-03T04:03:02.066" v="411"/>
          <ac:picMkLst>
            <pc:docMk/>
            <pc:sldMk cId="0" sldId="301"/>
            <ac:picMk id="1026" creationId="{B11004E6-A689-447A-97F7-06AEA207D40F}"/>
          </ac:picMkLst>
        </pc:picChg>
        <pc:picChg chg="add del">
          <ac:chgData name="Mailer, Terina" userId="69935b46-71bd-40f9-8bb7-49f8e7047420" providerId="ADAL" clId="{DFB578AE-5D62-43D3-9FB9-0EC8CD6222DB}" dt="2022-03-03T04:10:06.085" v="533"/>
          <ac:picMkLst>
            <pc:docMk/>
            <pc:sldMk cId="0" sldId="301"/>
            <ac:picMk id="1028" creationId="{B8EB44A2-1392-4068-BA69-88C7C2702C74}"/>
          </ac:picMkLst>
        </pc:picChg>
        <pc:picChg chg="add del mod modCrop">
          <ac:chgData name="Mailer, Terina" userId="69935b46-71bd-40f9-8bb7-49f8e7047420" providerId="ADAL" clId="{DFB578AE-5D62-43D3-9FB9-0EC8CD6222DB}" dt="2022-03-03T04:28:05.208" v="812"/>
          <ac:picMkLst>
            <pc:docMk/>
            <pc:sldMk cId="0" sldId="301"/>
            <ac:picMk id="1030" creationId="{9B9A8DF4-9D85-4740-ADBF-28E12B95BDB6}"/>
          </ac:picMkLst>
        </pc:picChg>
      </pc:sldChg>
      <pc:sldChg chg="del">
        <pc:chgData name="Mailer, Terina" userId="69935b46-71bd-40f9-8bb7-49f8e7047420" providerId="ADAL" clId="{DFB578AE-5D62-43D3-9FB9-0EC8CD6222DB}" dt="2022-03-03T07:01:29.238" v="5662" actId="2696"/>
        <pc:sldMkLst>
          <pc:docMk/>
          <pc:sldMk cId="0" sldId="302"/>
        </pc:sldMkLst>
      </pc:sldChg>
      <pc:sldChg chg="del">
        <pc:chgData name="Mailer, Terina" userId="69935b46-71bd-40f9-8bb7-49f8e7047420" providerId="ADAL" clId="{DFB578AE-5D62-43D3-9FB9-0EC8CD6222DB}" dt="2022-03-03T07:01:46.851" v="5666" actId="2696"/>
        <pc:sldMkLst>
          <pc:docMk/>
          <pc:sldMk cId="0" sldId="303"/>
        </pc:sldMkLst>
      </pc:sldChg>
      <pc:sldChg chg="addSp delSp modSp ord">
        <pc:chgData name="Mailer, Terina" userId="69935b46-71bd-40f9-8bb7-49f8e7047420" providerId="ADAL" clId="{DFB578AE-5D62-43D3-9FB9-0EC8CD6222DB}" dt="2022-03-03T04:48:32.248" v="1077" actId="1076"/>
        <pc:sldMkLst>
          <pc:docMk/>
          <pc:sldMk cId="0" sldId="304"/>
        </pc:sldMkLst>
        <pc:spChg chg="add mod">
          <ac:chgData name="Mailer, Terina" userId="69935b46-71bd-40f9-8bb7-49f8e7047420" providerId="ADAL" clId="{DFB578AE-5D62-43D3-9FB9-0EC8CD6222DB}" dt="2022-03-03T04:48:32.248" v="1077" actId="1076"/>
          <ac:spMkLst>
            <pc:docMk/>
            <pc:sldMk cId="0" sldId="304"/>
            <ac:spMk id="2" creationId="{BE42AF98-237D-4222-8E7B-0AD75DC7A4A1}"/>
          </ac:spMkLst>
        </pc:spChg>
        <pc:spChg chg="del">
          <ac:chgData name="Mailer, Terina" userId="69935b46-71bd-40f9-8bb7-49f8e7047420" providerId="ADAL" clId="{DFB578AE-5D62-43D3-9FB9-0EC8CD6222DB}" dt="2022-03-03T04:46:12.407" v="1065"/>
          <ac:spMkLst>
            <pc:docMk/>
            <pc:sldMk cId="0" sldId="304"/>
            <ac:spMk id="3" creationId="{11EDBCE1-C513-D140-BA62-A8D0E2FE1607}"/>
          </ac:spMkLst>
        </pc:spChg>
      </pc:sldChg>
      <pc:sldChg chg="del">
        <pc:chgData name="Mailer, Terina" userId="69935b46-71bd-40f9-8bb7-49f8e7047420" providerId="ADAL" clId="{DFB578AE-5D62-43D3-9FB9-0EC8CD6222DB}" dt="2022-03-03T07:01:46.861" v="5667" actId="2696"/>
        <pc:sldMkLst>
          <pc:docMk/>
          <pc:sldMk cId="0" sldId="305"/>
        </pc:sldMkLst>
      </pc:sldChg>
      <pc:sldChg chg="add del">
        <pc:chgData name="Mailer, Terina" userId="69935b46-71bd-40f9-8bb7-49f8e7047420" providerId="ADAL" clId="{DFB578AE-5D62-43D3-9FB9-0EC8CD6222DB}" dt="2022-03-03T07:01:25.436" v="5661" actId="2696"/>
        <pc:sldMkLst>
          <pc:docMk/>
          <pc:sldMk cId="3322682377" sldId="306"/>
        </pc:sldMkLst>
      </pc:sldChg>
      <pc:sldChg chg="modSp add ord">
        <pc:chgData name="Mailer, Terina" userId="69935b46-71bd-40f9-8bb7-49f8e7047420" providerId="ADAL" clId="{DFB578AE-5D62-43D3-9FB9-0EC8CD6222DB}" dt="2022-03-03T07:30:55.835" v="6000" actId="13926"/>
        <pc:sldMkLst>
          <pc:docMk/>
          <pc:sldMk cId="2319384995" sldId="307"/>
        </pc:sldMkLst>
        <pc:spChg chg="mod">
          <ac:chgData name="Mailer, Terina" userId="69935b46-71bd-40f9-8bb7-49f8e7047420" providerId="ADAL" clId="{DFB578AE-5D62-43D3-9FB9-0EC8CD6222DB}" dt="2022-03-03T05:50:01.765" v="2083" actId="20577"/>
          <ac:spMkLst>
            <pc:docMk/>
            <pc:sldMk cId="2319384995" sldId="307"/>
            <ac:spMk id="3" creationId="{BC4E6DA6-82C0-0C4E-A76B-A9D563B1F602}"/>
          </ac:spMkLst>
        </pc:spChg>
        <pc:spChg chg="mod">
          <ac:chgData name="Mailer, Terina" userId="69935b46-71bd-40f9-8bb7-49f8e7047420" providerId="ADAL" clId="{DFB578AE-5D62-43D3-9FB9-0EC8CD6222DB}" dt="2022-03-03T07:30:55.835" v="6000" actId="13926"/>
          <ac:spMkLst>
            <pc:docMk/>
            <pc:sldMk cId="2319384995" sldId="307"/>
            <ac:spMk id="29698" creationId="{1654B27C-0EA2-8F4C-859F-37543E5E3D8A}"/>
          </ac:spMkLst>
        </pc:spChg>
      </pc:sldChg>
      <pc:sldChg chg="modSp add ord">
        <pc:chgData name="Mailer, Terina" userId="69935b46-71bd-40f9-8bb7-49f8e7047420" providerId="ADAL" clId="{DFB578AE-5D62-43D3-9FB9-0EC8CD6222DB}" dt="2022-03-03T04:40:58.410" v="854" actId="20577"/>
        <pc:sldMkLst>
          <pc:docMk/>
          <pc:sldMk cId="2580799474" sldId="308"/>
        </pc:sldMkLst>
        <pc:spChg chg="mod">
          <ac:chgData name="Mailer, Terina" userId="69935b46-71bd-40f9-8bb7-49f8e7047420" providerId="ADAL" clId="{DFB578AE-5D62-43D3-9FB9-0EC8CD6222DB}" dt="2022-03-03T04:40:58.410" v="854" actId="20577"/>
          <ac:spMkLst>
            <pc:docMk/>
            <pc:sldMk cId="2580799474" sldId="308"/>
            <ac:spMk id="3" creationId="{BC4E6DA6-82C0-0C4E-A76B-A9D563B1F602}"/>
          </ac:spMkLst>
        </pc:spChg>
      </pc:sldChg>
      <pc:sldChg chg="addSp delSp modSp add">
        <pc:chgData name="Mailer, Terina" userId="69935b46-71bd-40f9-8bb7-49f8e7047420" providerId="ADAL" clId="{DFB578AE-5D62-43D3-9FB9-0EC8CD6222DB}" dt="2022-03-03T04:39:41.948" v="833" actId="20577"/>
        <pc:sldMkLst>
          <pc:docMk/>
          <pc:sldMk cId="3582146692" sldId="309"/>
        </pc:sldMkLst>
        <pc:spChg chg="del">
          <ac:chgData name="Mailer, Terina" userId="69935b46-71bd-40f9-8bb7-49f8e7047420" providerId="ADAL" clId="{DFB578AE-5D62-43D3-9FB9-0EC8CD6222DB}" dt="2022-03-03T04:35:14.070" v="823"/>
          <ac:spMkLst>
            <pc:docMk/>
            <pc:sldMk cId="3582146692" sldId="309"/>
            <ac:spMk id="2" creationId="{BE4F1B9E-A7E4-4A72-9F95-B964C2F48D92}"/>
          </ac:spMkLst>
        </pc:spChg>
        <pc:spChg chg="del">
          <ac:chgData name="Mailer, Terina" userId="69935b46-71bd-40f9-8bb7-49f8e7047420" providerId="ADAL" clId="{DFB578AE-5D62-43D3-9FB9-0EC8CD6222DB}" dt="2022-03-03T04:35:10.116" v="822"/>
          <ac:spMkLst>
            <pc:docMk/>
            <pc:sldMk cId="3582146692" sldId="309"/>
            <ac:spMk id="3" creationId="{5CD8278D-94C7-4464-853D-1F55C74D62E3}"/>
          </ac:spMkLst>
        </pc:spChg>
        <pc:spChg chg="add del">
          <ac:chgData name="Mailer, Terina" userId="69935b46-71bd-40f9-8bb7-49f8e7047420" providerId="ADAL" clId="{DFB578AE-5D62-43D3-9FB9-0EC8CD6222DB}" dt="2022-03-03T04:35:20.735" v="825"/>
          <ac:spMkLst>
            <pc:docMk/>
            <pc:sldMk cId="3582146692" sldId="309"/>
            <ac:spMk id="4" creationId="{3149E677-5964-489F-8BCD-EC1BA76B1ED4}"/>
          </ac:spMkLst>
        </pc:spChg>
        <pc:spChg chg="add mod">
          <ac:chgData name="Mailer, Terina" userId="69935b46-71bd-40f9-8bb7-49f8e7047420" providerId="ADAL" clId="{DFB578AE-5D62-43D3-9FB9-0EC8CD6222DB}" dt="2022-03-03T04:39:41.948" v="833" actId="20577"/>
          <ac:spMkLst>
            <pc:docMk/>
            <pc:sldMk cId="3582146692" sldId="309"/>
            <ac:spMk id="5" creationId="{2467EE58-459D-4DCC-BC34-655C0962A625}"/>
          </ac:spMkLst>
        </pc:spChg>
        <pc:picChg chg="add mod">
          <ac:chgData name="Mailer, Terina" userId="69935b46-71bd-40f9-8bb7-49f8e7047420" providerId="ADAL" clId="{DFB578AE-5D62-43D3-9FB9-0EC8CD6222DB}" dt="2022-03-03T04:35:52.723" v="827" actId="1076"/>
          <ac:picMkLst>
            <pc:docMk/>
            <pc:sldMk cId="3582146692" sldId="309"/>
            <ac:picMk id="2050" creationId="{15CF5573-36E6-46BB-A6EE-D554D3EFE13D}"/>
          </ac:picMkLst>
        </pc:picChg>
      </pc:sldChg>
      <pc:sldChg chg="modSp add ord">
        <pc:chgData name="Mailer, Terina" userId="69935b46-71bd-40f9-8bb7-49f8e7047420" providerId="ADAL" clId="{DFB578AE-5D62-43D3-9FB9-0EC8CD6222DB}" dt="2022-03-03T04:44:55.636" v="1063" actId="20577"/>
        <pc:sldMkLst>
          <pc:docMk/>
          <pc:sldMk cId="2189006014" sldId="310"/>
        </pc:sldMkLst>
        <pc:spChg chg="mod">
          <ac:chgData name="Mailer, Terina" userId="69935b46-71bd-40f9-8bb7-49f8e7047420" providerId="ADAL" clId="{DFB578AE-5D62-43D3-9FB9-0EC8CD6222DB}" dt="2022-03-03T04:44:55.636" v="1063" actId="20577"/>
          <ac:spMkLst>
            <pc:docMk/>
            <pc:sldMk cId="2189006014" sldId="310"/>
            <ac:spMk id="2" creationId="{03EA3516-214E-0747-9589-B372824ED6CE}"/>
          </ac:spMkLst>
        </pc:spChg>
      </pc:sldChg>
      <pc:sldChg chg="modSp add del">
        <pc:chgData name="Mailer, Terina" userId="69935b46-71bd-40f9-8bb7-49f8e7047420" providerId="ADAL" clId="{DFB578AE-5D62-43D3-9FB9-0EC8CD6222DB}" dt="2022-03-03T07:01:14.651" v="5659" actId="2696"/>
        <pc:sldMkLst>
          <pc:docMk/>
          <pc:sldMk cId="1951168272" sldId="311"/>
        </pc:sldMkLst>
        <pc:spChg chg="mod">
          <ac:chgData name="Mailer, Terina" userId="69935b46-71bd-40f9-8bb7-49f8e7047420" providerId="ADAL" clId="{DFB578AE-5D62-43D3-9FB9-0EC8CD6222DB}" dt="2022-03-03T05:47:56.106" v="2002" actId="20577"/>
          <ac:spMkLst>
            <pc:docMk/>
            <pc:sldMk cId="1951168272" sldId="311"/>
            <ac:spMk id="3" creationId="{BC4E6DA6-82C0-0C4E-A76B-A9D563B1F602}"/>
          </ac:spMkLst>
        </pc:spChg>
        <pc:spChg chg="mod">
          <ac:chgData name="Mailer, Terina" userId="69935b46-71bd-40f9-8bb7-49f8e7047420" providerId="ADAL" clId="{DFB578AE-5D62-43D3-9FB9-0EC8CD6222DB}" dt="2022-03-03T05:47:41.687" v="1949" actId="6549"/>
          <ac:spMkLst>
            <pc:docMk/>
            <pc:sldMk cId="1951168272" sldId="311"/>
            <ac:spMk id="29698" creationId="{1654B27C-0EA2-8F4C-859F-37543E5E3D8A}"/>
          </ac:spMkLst>
        </pc:spChg>
      </pc:sldChg>
      <pc:sldChg chg="modSp add ord">
        <pc:chgData name="Mailer, Terina" userId="69935b46-71bd-40f9-8bb7-49f8e7047420" providerId="ADAL" clId="{DFB578AE-5D62-43D3-9FB9-0EC8CD6222DB}" dt="2022-03-03T06:13:12.652" v="3169" actId="20577"/>
        <pc:sldMkLst>
          <pc:docMk/>
          <pc:sldMk cId="1744950728" sldId="312"/>
        </pc:sldMkLst>
        <pc:spChg chg="mod">
          <ac:chgData name="Mailer, Terina" userId="69935b46-71bd-40f9-8bb7-49f8e7047420" providerId="ADAL" clId="{DFB578AE-5D62-43D3-9FB9-0EC8CD6222DB}" dt="2022-03-03T06:09:19.028" v="2989" actId="20577"/>
          <ac:spMkLst>
            <pc:docMk/>
            <pc:sldMk cId="1744950728" sldId="312"/>
            <ac:spMk id="3" creationId="{BC4E6DA6-82C0-0C4E-A76B-A9D563B1F602}"/>
          </ac:spMkLst>
        </pc:spChg>
        <pc:spChg chg="mod">
          <ac:chgData name="Mailer, Terina" userId="69935b46-71bd-40f9-8bb7-49f8e7047420" providerId="ADAL" clId="{DFB578AE-5D62-43D3-9FB9-0EC8CD6222DB}" dt="2022-03-03T06:13:12.652" v="3169" actId="20577"/>
          <ac:spMkLst>
            <pc:docMk/>
            <pc:sldMk cId="1744950728" sldId="312"/>
            <ac:spMk id="29698" creationId="{1654B27C-0EA2-8F4C-859F-37543E5E3D8A}"/>
          </ac:spMkLst>
        </pc:spChg>
      </pc:sldChg>
      <pc:sldChg chg="modSp add">
        <pc:chgData name="Mailer, Terina" userId="69935b46-71bd-40f9-8bb7-49f8e7047420" providerId="ADAL" clId="{DFB578AE-5D62-43D3-9FB9-0EC8CD6222DB}" dt="2022-03-03T05:27:58.959" v="1835" actId="121"/>
        <pc:sldMkLst>
          <pc:docMk/>
          <pc:sldMk cId="2759127556" sldId="313"/>
        </pc:sldMkLst>
        <pc:spChg chg="mod">
          <ac:chgData name="Mailer, Terina" userId="69935b46-71bd-40f9-8bb7-49f8e7047420" providerId="ADAL" clId="{DFB578AE-5D62-43D3-9FB9-0EC8CD6222DB}" dt="2022-03-03T05:27:38.545" v="1832" actId="1076"/>
          <ac:spMkLst>
            <pc:docMk/>
            <pc:sldMk cId="2759127556" sldId="313"/>
            <ac:spMk id="3" creationId="{BC4E6DA6-82C0-0C4E-A76B-A9D563B1F602}"/>
          </ac:spMkLst>
        </pc:spChg>
        <pc:spChg chg="mod">
          <ac:chgData name="Mailer, Terina" userId="69935b46-71bd-40f9-8bb7-49f8e7047420" providerId="ADAL" clId="{DFB578AE-5D62-43D3-9FB9-0EC8CD6222DB}" dt="2022-03-03T05:27:58.959" v="1835" actId="121"/>
          <ac:spMkLst>
            <pc:docMk/>
            <pc:sldMk cId="2759127556" sldId="313"/>
            <ac:spMk id="29698" creationId="{1654B27C-0EA2-8F4C-859F-37543E5E3D8A}"/>
          </ac:spMkLst>
        </pc:spChg>
      </pc:sldChg>
      <pc:sldChg chg="add del">
        <pc:chgData name="Mailer, Terina" userId="69935b46-71bd-40f9-8bb7-49f8e7047420" providerId="ADAL" clId="{DFB578AE-5D62-43D3-9FB9-0EC8CD6222DB}" dt="2022-03-03T05:37:25.875" v="1894" actId="2696"/>
        <pc:sldMkLst>
          <pc:docMk/>
          <pc:sldMk cId="554783042" sldId="314"/>
        </pc:sldMkLst>
      </pc:sldChg>
      <pc:sldChg chg="addSp delSp modSp add">
        <pc:chgData name="Mailer, Terina" userId="69935b46-71bd-40f9-8bb7-49f8e7047420" providerId="ADAL" clId="{DFB578AE-5D62-43D3-9FB9-0EC8CD6222DB}" dt="2022-03-03T05:41:05.317" v="1907" actId="1076"/>
        <pc:sldMkLst>
          <pc:docMk/>
          <pc:sldMk cId="1294039444" sldId="314"/>
        </pc:sldMkLst>
        <pc:spChg chg="del">
          <ac:chgData name="Mailer, Terina" userId="69935b46-71bd-40f9-8bb7-49f8e7047420" providerId="ADAL" clId="{DFB578AE-5D62-43D3-9FB9-0EC8CD6222DB}" dt="2022-03-03T05:39:02.554" v="1901"/>
          <ac:spMkLst>
            <pc:docMk/>
            <pc:sldMk cId="1294039444" sldId="314"/>
            <ac:spMk id="2" creationId="{A807B849-F9E6-467B-92C5-E309C45A2978}"/>
          </ac:spMkLst>
        </pc:spChg>
        <pc:spChg chg="del">
          <ac:chgData name="Mailer, Terina" userId="69935b46-71bd-40f9-8bb7-49f8e7047420" providerId="ADAL" clId="{DFB578AE-5D62-43D3-9FB9-0EC8CD6222DB}" dt="2022-03-03T05:38:58.589" v="1900"/>
          <ac:spMkLst>
            <pc:docMk/>
            <pc:sldMk cId="1294039444" sldId="314"/>
            <ac:spMk id="3" creationId="{F8DA56AC-C901-473B-A1A9-70D1987208CB}"/>
          </ac:spMkLst>
        </pc:spChg>
        <pc:picChg chg="add mod">
          <ac:chgData name="Mailer, Terina" userId="69935b46-71bd-40f9-8bb7-49f8e7047420" providerId="ADAL" clId="{DFB578AE-5D62-43D3-9FB9-0EC8CD6222DB}" dt="2022-03-03T05:39:23.552" v="1903" actId="1076"/>
          <ac:picMkLst>
            <pc:docMk/>
            <pc:sldMk cId="1294039444" sldId="314"/>
            <ac:picMk id="4" creationId="{58090D1E-3226-46CB-B90B-E3ECEF24D64F}"/>
          </ac:picMkLst>
        </pc:picChg>
        <pc:picChg chg="add mod">
          <ac:chgData name="Mailer, Terina" userId="69935b46-71bd-40f9-8bb7-49f8e7047420" providerId="ADAL" clId="{DFB578AE-5D62-43D3-9FB9-0EC8CD6222DB}" dt="2022-03-03T05:41:05.317" v="1907" actId="1076"/>
          <ac:picMkLst>
            <pc:docMk/>
            <pc:sldMk cId="1294039444" sldId="314"/>
            <ac:picMk id="5" creationId="{4966484C-D541-4550-9E64-F14D934E7FA5}"/>
          </ac:picMkLst>
        </pc:picChg>
      </pc:sldChg>
      <pc:sldChg chg="add del">
        <pc:chgData name="Mailer, Terina" userId="69935b46-71bd-40f9-8bb7-49f8e7047420" providerId="ADAL" clId="{DFB578AE-5D62-43D3-9FB9-0EC8CD6222DB}" dt="2022-03-03T05:32:49.693" v="1892"/>
        <pc:sldMkLst>
          <pc:docMk/>
          <pc:sldMk cId="1675948402" sldId="314"/>
        </pc:sldMkLst>
      </pc:sldChg>
      <pc:sldChg chg="add del">
        <pc:chgData name="Mailer, Terina" userId="69935b46-71bd-40f9-8bb7-49f8e7047420" providerId="ADAL" clId="{DFB578AE-5D62-43D3-9FB9-0EC8CD6222DB}" dt="2022-03-03T05:37:56.498" v="1896"/>
        <pc:sldMkLst>
          <pc:docMk/>
          <pc:sldMk cId="2210030262" sldId="314"/>
        </pc:sldMkLst>
      </pc:sldChg>
      <pc:sldChg chg="modSp add ord">
        <pc:chgData name="Mailer, Terina" userId="69935b46-71bd-40f9-8bb7-49f8e7047420" providerId="ADAL" clId="{DFB578AE-5D62-43D3-9FB9-0EC8CD6222DB}" dt="2022-03-03T05:42:47.251" v="1943"/>
        <pc:sldMkLst>
          <pc:docMk/>
          <pc:sldMk cId="3573203825" sldId="315"/>
        </pc:sldMkLst>
        <pc:spChg chg="mod">
          <ac:chgData name="Mailer, Terina" userId="69935b46-71bd-40f9-8bb7-49f8e7047420" providerId="ADAL" clId="{DFB578AE-5D62-43D3-9FB9-0EC8CD6222DB}" dt="2022-03-03T05:42:29.352" v="1942" actId="14100"/>
          <ac:spMkLst>
            <pc:docMk/>
            <pc:sldMk cId="3573203825" sldId="315"/>
            <ac:spMk id="2" creationId="{1E8DAAF2-6D22-43EF-9306-56E40BE8FE5F}"/>
          </ac:spMkLst>
        </pc:spChg>
      </pc:sldChg>
      <pc:sldChg chg="addSp delSp modSp add">
        <pc:chgData name="Mailer, Terina" userId="69935b46-71bd-40f9-8bb7-49f8e7047420" providerId="ADAL" clId="{DFB578AE-5D62-43D3-9FB9-0EC8CD6222DB}" dt="2022-03-03T05:55:29.131" v="2251" actId="1076"/>
        <pc:sldMkLst>
          <pc:docMk/>
          <pc:sldMk cId="2331892847" sldId="316"/>
        </pc:sldMkLst>
        <pc:spChg chg="del">
          <ac:chgData name="Mailer, Terina" userId="69935b46-71bd-40f9-8bb7-49f8e7047420" providerId="ADAL" clId="{DFB578AE-5D62-43D3-9FB9-0EC8CD6222DB}" dt="2022-03-03T05:54:26.916" v="2240"/>
          <ac:spMkLst>
            <pc:docMk/>
            <pc:sldMk cId="2331892847" sldId="316"/>
            <ac:spMk id="2" creationId="{5C9B544A-96F2-44F9-9069-CEC5634BF86B}"/>
          </ac:spMkLst>
        </pc:spChg>
        <pc:spChg chg="del">
          <ac:chgData name="Mailer, Terina" userId="69935b46-71bd-40f9-8bb7-49f8e7047420" providerId="ADAL" clId="{DFB578AE-5D62-43D3-9FB9-0EC8CD6222DB}" dt="2022-03-03T05:54:23.936" v="2239"/>
          <ac:spMkLst>
            <pc:docMk/>
            <pc:sldMk cId="2331892847" sldId="316"/>
            <ac:spMk id="3" creationId="{D99DD529-068C-43A5-B9D6-40BD880D4033}"/>
          </ac:spMkLst>
        </pc:spChg>
        <pc:spChg chg="add del">
          <ac:chgData name="Mailer, Terina" userId="69935b46-71bd-40f9-8bb7-49f8e7047420" providerId="ADAL" clId="{DFB578AE-5D62-43D3-9FB9-0EC8CD6222DB}" dt="2022-03-03T05:54:32.910" v="2242"/>
          <ac:spMkLst>
            <pc:docMk/>
            <pc:sldMk cId="2331892847" sldId="316"/>
            <ac:spMk id="4" creationId="{ED442983-68B0-43D5-B712-91AA8BBC80DD}"/>
          </ac:spMkLst>
        </pc:spChg>
        <pc:picChg chg="add mod modCrop">
          <ac:chgData name="Mailer, Terina" userId="69935b46-71bd-40f9-8bb7-49f8e7047420" providerId="ADAL" clId="{DFB578AE-5D62-43D3-9FB9-0EC8CD6222DB}" dt="2022-03-03T05:55:29.131" v="2251" actId="1076"/>
          <ac:picMkLst>
            <pc:docMk/>
            <pc:sldMk cId="2331892847" sldId="316"/>
            <ac:picMk id="5" creationId="{8AB1C2B4-9152-468A-992D-A9584DE79118}"/>
          </ac:picMkLst>
        </pc:picChg>
      </pc:sldChg>
      <pc:sldChg chg="addSp delSp modSp add">
        <pc:chgData name="Mailer, Terina" userId="69935b46-71bd-40f9-8bb7-49f8e7047420" providerId="ADAL" clId="{DFB578AE-5D62-43D3-9FB9-0EC8CD6222DB}" dt="2022-03-03T05:58:38.364" v="2263" actId="1076"/>
        <pc:sldMkLst>
          <pc:docMk/>
          <pc:sldMk cId="3714528454" sldId="317"/>
        </pc:sldMkLst>
        <pc:spChg chg="del">
          <ac:chgData name="Mailer, Terina" userId="69935b46-71bd-40f9-8bb7-49f8e7047420" providerId="ADAL" clId="{DFB578AE-5D62-43D3-9FB9-0EC8CD6222DB}" dt="2022-03-03T05:58:06.788" v="2255"/>
          <ac:spMkLst>
            <pc:docMk/>
            <pc:sldMk cId="3714528454" sldId="317"/>
            <ac:spMk id="2" creationId="{0CD013FA-8765-4C28-98B0-6D65BB25F5BE}"/>
          </ac:spMkLst>
        </pc:spChg>
        <pc:spChg chg="del">
          <ac:chgData name="Mailer, Terina" userId="69935b46-71bd-40f9-8bb7-49f8e7047420" providerId="ADAL" clId="{DFB578AE-5D62-43D3-9FB9-0EC8CD6222DB}" dt="2022-03-03T05:58:02.905" v="2254"/>
          <ac:spMkLst>
            <pc:docMk/>
            <pc:sldMk cId="3714528454" sldId="317"/>
            <ac:spMk id="3" creationId="{D5395724-050A-4E19-BEA8-6582FBDB8FA6}"/>
          </ac:spMkLst>
        </pc:spChg>
        <pc:picChg chg="add mod">
          <ac:chgData name="Mailer, Terina" userId="69935b46-71bd-40f9-8bb7-49f8e7047420" providerId="ADAL" clId="{DFB578AE-5D62-43D3-9FB9-0EC8CD6222DB}" dt="2022-03-03T05:58:38.364" v="2263" actId="1076"/>
          <ac:picMkLst>
            <pc:docMk/>
            <pc:sldMk cId="3714528454" sldId="317"/>
            <ac:picMk id="4" creationId="{EC87683E-8399-4109-A311-A3172F24BE87}"/>
          </ac:picMkLst>
        </pc:picChg>
      </pc:sldChg>
      <pc:sldChg chg="modSp add">
        <pc:chgData name="Mailer, Terina" userId="69935b46-71bd-40f9-8bb7-49f8e7047420" providerId="ADAL" clId="{DFB578AE-5D62-43D3-9FB9-0EC8CD6222DB}" dt="2022-03-03T06:27:27.889" v="3975"/>
        <pc:sldMkLst>
          <pc:docMk/>
          <pc:sldMk cId="2610008892" sldId="318"/>
        </pc:sldMkLst>
        <pc:spChg chg="mod">
          <ac:chgData name="Mailer, Terina" userId="69935b46-71bd-40f9-8bb7-49f8e7047420" providerId="ADAL" clId="{DFB578AE-5D62-43D3-9FB9-0EC8CD6222DB}" dt="2022-03-03T06:27:27.889" v="3975"/>
          <ac:spMkLst>
            <pc:docMk/>
            <pc:sldMk cId="2610008892" sldId="318"/>
            <ac:spMk id="2" creationId="{7A339D41-C6FB-477F-A510-0A30FAE3FFE4}"/>
          </ac:spMkLst>
        </pc:spChg>
        <pc:spChg chg="mod">
          <ac:chgData name="Mailer, Terina" userId="69935b46-71bd-40f9-8bb7-49f8e7047420" providerId="ADAL" clId="{DFB578AE-5D62-43D3-9FB9-0EC8CD6222DB}" dt="2022-03-03T06:10:50.160" v="3166" actId="20577"/>
          <ac:spMkLst>
            <pc:docMk/>
            <pc:sldMk cId="2610008892" sldId="318"/>
            <ac:spMk id="3" creationId="{AB47AAE6-4E83-4ACB-8285-88A917846616}"/>
          </ac:spMkLst>
        </pc:spChg>
      </pc:sldChg>
      <pc:sldChg chg="modSp add ord">
        <pc:chgData name="Mailer, Terina" userId="69935b46-71bd-40f9-8bb7-49f8e7047420" providerId="ADAL" clId="{DFB578AE-5D62-43D3-9FB9-0EC8CD6222DB}" dt="2022-03-03T06:34:43.910" v="4154" actId="5793"/>
        <pc:sldMkLst>
          <pc:docMk/>
          <pc:sldMk cId="2478810585" sldId="319"/>
        </pc:sldMkLst>
        <pc:spChg chg="mod">
          <ac:chgData name="Mailer, Terina" userId="69935b46-71bd-40f9-8bb7-49f8e7047420" providerId="ADAL" clId="{DFB578AE-5D62-43D3-9FB9-0EC8CD6222DB}" dt="2022-03-03T06:34:43.910" v="4154" actId="5793"/>
          <ac:spMkLst>
            <pc:docMk/>
            <pc:sldMk cId="2478810585" sldId="319"/>
            <ac:spMk id="2" creationId="{7A339D41-C6FB-477F-A510-0A30FAE3FFE4}"/>
          </ac:spMkLst>
        </pc:spChg>
      </pc:sldChg>
      <pc:sldChg chg="add del">
        <pc:chgData name="Mailer, Terina" userId="69935b46-71bd-40f9-8bb7-49f8e7047420" providerId="ADAL" clId="{DFB578AE-5D62-43D3-9FB9-0EC8CD6222DB}" dt="2022-03-03T07:01:09.856" v="5658" actId="2696"/>
        <pc:sldMkLst>
          <pc:docMk/>
          <pc:sldMk cId="2775442793" sldId="320"/>
        </pc:sldMkLst>
      </pc:sldChg>
      <pc:sldChg chg="modSp add">
        <pc:chgData name="Mailer, Terina" userId="69935b46-71bd-40f9-8bb7-49f8e7047420" providerId="ADAL" clId="{DFB578AE-5D62-43D3-9FB9-0EC8CD6222DB}" dt="2022-03-03T07:26:20.266" v="5909"/>
        <pc:sldMkLst>
          <pc:docMk/>
          <pc:sldMk cId="1900610455" sldId="321"/>
        </pc:sldMkLst>
        <pc:spChg chg="mod">
          <ac:chgData name="Mailer, Terina" userId="69935b46-71bd-40f9-8bb7-49f8e7047420" providerId="ADAL" clId="{DFB578AE-5D62-43D3-9FB9-0EC8CD6222DB}" dt="2022-03-03T07:26:20.266" v="5909"/>
          <ac:spMkLst>
            <pc:docMk/>
            <pc:sldMk cId="1900610455" sldId="321"/>
            <ac:spMk id="2" creationId="{7A339D41-C6FB-477F-A510-0A30FAE3FFE4}"/>
          </ac:spMkLst>
        </pc:spChg>
      </pc:sldChg>
      <pc:sldChg chg="modSp add">
        <pc:chgData name="Mailer, Terina" userId="69935b46-71bd-40f9-8bb7-49f8e7047420" providerId="ADAL" clId="{DFB578AE-5D62-43D3-9FB9-0EC8CD6222DB}" dt="2022-03-03T07:27:50.459" v="5999" actId="14100"/>
        <pc:sldMkLst>
          <pc:docMk/>
          <pc:sldMk cId="2464402430" sldId="322"/>
        </pc:sldMkLst>
        <pc:spChg chg="mod">
          <ac:chgData name="Mailer, Terina" userId="69935b46-71bd-40f9-8bb7-49f8e7047420" providerId="ADAL" clId="{DFB578AE-5D62-43D3-9FB9-0EC8CD6222DB}" dt="2022-03-03T07:27:50.459" v="5999" actId="14100"/>
          <ac:spMkLst>
            <pc:docMk/>
            <pc:sldMk cId="2464402430" sldId="322"/>
            <ac:spMk id="2" creationId="{7A339D41-C6FB-477F-A510-0A30FAE3FFE4}"/>
          </ac:spMkLst>
        </pc:spChg>
      </pc:sldChg>
      <pc:sldChg chg="addSp modSp add">
        <pc:chgData name="Mailer, Terina" userId="69935b46-71bd-40f9-8bb7-49f8e7047420" providerId="ADAL" clId="{DFB578AE-5D62-43D3-9FB9-0EC8CD6222DB}" dt="2022-03-03T17:19:13.603" v="6075" actId="15"/>
        <pc:sldMkLst>
          <pc:docMk/>
          <pc:sldMk cId="706738922" sldId="323"/>
        </pc:sldMkLst>
        <pc:spChg chg="mod">
          <ac:chgData name="Mailer, Terina" userId="69935b46-71bd-40f9-8bb7-49f8e7047420" providerId="ADAL" clId="{DFB578AE-5D62-43D3-9FB9-0EC8CD6222DB}" dt="2022-03-03T17:19:13.603" v="6075" actId="15"/>
          <ac:spMkLst>
            <pc:docMk/>
            <pc:sldMk cId="706738922" sldId="323"/>
            <ac:spMk id="2" creationId="{7A339D41-C6FB-477F-A510-0A30FAE3FFE4}"/>
          </ac:spMkLst>
        </pc:spChg>
        <pc:spChg chg="mod">
          <ac:chgData name="Mailer, Terina" userId="69935b46-71bd-40f9-8bb7-49f8e7047420" providerId="ADAL" clId="{DFB578AE-5D62-43D3-9FB9-0EC8CD6222DB}" dt="2022-03-03T06:49:53.051" v="4687" actId="20577"/>
          <ac:spMkLst>
            <pc:docMk/>
            <pc:sldMk cId="706738922" sldId="323"/>
            <ac:spMk id="3" creationId="{AB47AAE6-4E83-4ACB-8285-88A917846616}"/>
          </ac:spMkLst>
        </pc:spChg>
        <pc:picChg chg="add mod">
          <ac:chgData name="Mailer, Terina" userId="69935b46-71bd-40f9-8bb7-49f8e7047420" providerId="ADAL" clId="{DFB578AE-5D62-43D3-9FB9-0EC8CD6222DB}" dt="2022-03-03T06:54:00.814" v="5324" actId="1076"/>
          <ac:picMkLst>
            <pc:docMk/>
            <pc:sldMk cId="706738922" sldId="323"/>
            <ac:picMk id="4" creationId="{74FE8302-50C3-4FC1-AEBB-727999E5408A}"/>
          </ac:picMkLst>
        </pc:picChg>
      </pc:sldChg>
      <pc:sldChg chg="modSp add ord">
        <pc:chgData name="Mailer, Terina" userId="69935b46-71bd-40f9-8bb7-49f8e7047420" providerId="ADAL" clId="{DFB578AE-5D62-43D3-9FB9-0EC8CD6222DB}" dt="2022-03-03T06:59:59.199" v="5553" actId="20577"/>
        <pc:sldMkLst>
          <pc:docMk/>
          <pc:sldMk cId="3806349137" sldId="324"/>
        </pc:sldMkLst>
        <pc:spChg chg="mod">
          <ac:chgData name="Mailer, Terina" userId="69935b46-71bd-40f9-8bb7-49f8e7047420" providerId="ADAL" clId="{DFB578AE-5D62-43D3-9FB9-0EC8CD6222DB}" dt="2022-03-03T06:59:59.199" v="5553" actId="20577"/>
          <ac:spMkLst>
            <pc:docMk/>
            <pc:sldMk cId="3806349137" sldId="324"/>
            <ac:spMk id="3" creationId="{3A69B01C-A5BA-1C46-B728-7B435FAF95E8}"/>
          </ac:spMkLst>
        </pc:spChg>
      </pc:sldChg>
      <pc:sldChg chg="modSp add del">
        <pc:chgData name="Mailer, Terina" userId="69935b46-71bd-40f9-8bb7-49f8e7047420" providerId="ADAL" clId="{DFB578AE-5D62-43D3-9FB9-0EC8CD6222DB}" dt="2022-03-03T07:02:01.900" v="5668" actId="2696"/>
        <pc:sldMkLst>
          <pc:docMk/>
          <pc:sldMk cId="1259838025" sldId="325"/>
        </pc:sldMkLst>
        <pc:spChg chg="mod">
          <ac:chgData name="Mailer, Terina" userId="69935b46-71bd-40f9-8bb7-49f8e7047420" providerId="ADAL" clId="{DFB578AE-5D62-43D3-9FB9-0EC8CD6222DB}" dt="2022-03-03T07:00:51.374" v="5657" actId="20577"/>
          <ac:spMkLst>
            <pc:docMk/>
            <pc:sldMk cId="1259838025" sldId="325"/>
            <ac:spMk id="3" creationId="{3A69B01C-A5BA-1C46-B728-7B435FAF95E8}"/>
          </ac:spMkLst>
        </pc:spChg>
      </pc:sldChg>
      <pc:sldChg chg="modSp add">
        <pc:chgData name="Mailer, Terina" userId="69935b46-71bd-40f9-8bb7-49f8e7047420" providerId="ADAL" clId="{DFB578AE-5D62-43D3-9FB9-0EC8CD6222DB}" dt="2022-03-03T07:19:12.200" v="5857" actId="20577"/>
        <pc:sldMkLst>
          <pc:docMk/>
          <pc:sldMk cId="3674963123" sldId="325"/>
        </pc:sldMkLst>
        <pc:spChg chg="mod">
          <ac:chgData name="Mailer, Terina" userId="69935b46-71bd-40f9-8bb7-49f8e7047420" providerId="ADAL" clId="{DFB578AE-5D62-43D3-9FB9-0EC8CD6222DB}" dt="2022-03-03T07:19:12.200" v="5857" actId="20577"/>
          <ac:spMkLst>
            <pc:docMk/>
            <pc:sldMk cId="3674963123" sldId="325"/>
            <ac:spMk id="3" creationId="{3A69B01C-A5BA-1C46-B728-7B435FAF95E8}"/>
          </ac:spMkLst>
        </pc:spChg>
      </pc:sldChg>
      <pc:sldChg chg="add del">
        <pc:chgData name="Mailer, Terina" userId="69935b46-71bd-40f9-8bb7-49f8e7047420" providerId="ADAL" clId="{DFB578AE-5D62-43D3-9FB9-0EC8CD6222DB}" dt="2022-03-03T07:02:45.404" v="5670"/>
        <pc:sldMkLst>
          <pc:docMk/>
          <pc:sldMk cId="3778250891" sldId="325"/>
        </pc:sldMkLst>
      </pc:sldChg>
      <pc:sldChg chg="addSp modSp add del">
        <pc:chgData name="Mailer, Terina" userId="69935b46-71bd-40f9-8bb7-49f8e7047420" providerId="ADAL" clId="{DFB578AE-5D62-43D3-9FB9-0EC8CD6222DB}" dt="2022-03-03T20:30:07.504" v="6091" actId="2696"/>
        <pc:sldMkLst>
          <pc:docMk/>
          <pc:sldMk cId="4004688333" sldId="326"/>
        </pc:sldMkLst>
        <pc:spChg chg="mod">
          <ac:chgData name="Mailer, Terina" userId="69935b46-71bd-40f9-8bb7-49f8e7047420" providerId="ADAL" clId="{DFB578AE-5D62-43D3-9FB9-0EC8CD6222DB}" dt="2022-03-03T20:28:07.890" v="6077" actId="6549"/>
          <ac:spMkLst>
            <pc:docMk/>
            <pc:sldMk cId="4004688333" sldId="326"/>
            <ac:spMk id="3" creationId="{3A69B01C-A5BA-1C46-B728-7B435FAF95E8}"/>
          </ac:spMkLst>
        </pc:spChg>
        <pc:picChg chg="add mod">
          <ac:chgData name="Mailer, Terina" userId="69935b46-71bd-40f9-8bb7-49f8e7047420" providerId="ADAL" clId="{DFB578AE-5D62-43D3-9FB9-0EC8CD6222DB}" dt="2022-03-03T20:28:29.112" v="6081" actId="14100"/>
          <ac:picMkLst>
            <pc:docMk/>
            <pc:sldMk cId="4004688333" sldId="326"/>
            <ac:picMk id="2" creationId="{404D1ABC-0D6C-43E2-B09C-5AC396F93C87}"/>
          </ac:picMkLst>
        </pc:picChg>
      </pc:sldChg>
      <pc:sldChg chg="modSp add">
        <pc:chgData name="Mailer, Terina" userId="69935b46-71bd-40f9-8bb7-49f8e7047420" providerId="ADAL" clId="{DFB578AE-5D62-43D3-9FB9-0EC8CD6222DB}" dt="2022-03-03T20:29:44.951" v="6090" actId="14100"/>
        <pc:sldMkLst>
          <pc:docMk/>
          <pc:sldMk cId="4009975734" sldId="327"/>
        </pc:sldMkLst>
        <pc:picChg chg="mod modCrop">
          <ac:chgData name="Mailer, Terina" userId="69935b46-71bd-40f9-8bb7-49f8e7047420" providerId="ADAL" clId="{DFB578AE-5D62-43D3-9FB9-0EC8CD6222DB}" dt="2022-03-03T20:29:44.951" v="6090" actId="14100"/>
          <ac:picMkLst>
            <pc:docMk/>
            <pc:sldMk cId="4009975734" sldId="327"/>
            <ac:picMk id="2" creationId="{404D1ABC-0D6C-43E2-B09C-5AC396F93C8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AD1E1A-9E47-8642-97EF-A5D03C64058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AD42E8D6-892D-0649-82F5-7755A6E244E1}"/>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E534663B-4560-7140-899E-F04AFBF88359}" type="datetime1">
              <a:rPr lang="en-US" altLang="en-US"/>
              <a:pPr>
                <a:defRPr/>
              </a:pPr>
              <a:t>3/2/2022</a:t>
            </a:fld>
            <a:endParaRPr lang="en-US" altLang="en-US"/>
          </a:p>
        </p:txBody>
      </p:sp>
      <p:sp>
        <p:nvSpPr>
          <p:cNvPr id="4" name="Slide Image Placeholder 3">
            <a:extLst>
              <a:ext uri="{FF2B5EF4-FFF2-40B4-BE49-F238E27FC236}">
                <a16:creationId xmlns:a16="http://schemas.microsoft.com/office/drawing/2014/main" id="{A5CBCFE4-8BCF-E24E-AE08-D841580825CB}"/>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4F2C32E-D161-2D4D-83CC-116380BF61F7}"/>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a:extLst>
              <a:ext uri="{FF2B5EF4-FFF2-40B4-BE49-F238E27FC236}">
                <a16:creationId xmlns:a16="http://schemas.microsoft.com/office/drawing/2014/main" id="{27D1E0FD-5AEE-C645-AA9B-8DE081CD162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9572C9AF-D52B-0B4A-AA1D-61389843C96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0A06DF2-6162-2348-8FB7-694DF2230B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69D77370-118B-B740-ADB5-1391A7A4D6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A795905B-5776-1649-8697-C05D18884D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579" name="Slide Number Placeholder 3">
            <a:extLst>
              <a:ext uri="{FF2B5EF4-FFF2-40B4-BE49-F238E27FC236}">
                <a16:creationId xmlns:a16="http://schemas.microsoft.com/office/drawing/2014/main" id="{EC66600C-B877-2443-91A7-7C3931779D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004BEF6-9600-A940-95E5-251FBD2FB06E}" type="slidenum">
              <a:rPr lang="en-US" altLang="en-US" smtClean="0"/>
              <a:pPr>
                <a:spcBef>
                  <a:spcPct val="0"/>
                </a:spcBef>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p:spTree>
      <p:nvGrpSpPr>
        <p:cNvPr id="1" name=""/>
        <p:cNvGrpSpPr/>
        <p:nvPr/>
      </p:nvGrpSpPr>
      <p:grpSpPr>
        <a:xfrm>
          <a:off x="0" y="0"/>
          <a:ext cx="0" cy="0"/>
          <a:chOff x="0" y="0"/>
          <a:chExt cx="0" cy="0"/>
        </a:xfrm>
      </p:grpSpPr>
      <p:pic>
        <p:nvPicPr>
          <p:cNvPr id="5" name="Picture 1" descr="main-mall.fixed.jpg">
            <a:extLst>
              <a:ext uri="{FF2B5EF4-FFF2-40B4-BE49-F238E27FC236}">
                <a16:creationId xmlns:a16="http://schemas.microsoft.com/office/drawing/2014/main" id="{99F2CE1B-9D06-8F47-8CBE-3E8745E75C8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719B695-6760-9F43-AF0B-2129B24CF0D3}"/>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id="{1A70CBF0-22B3-9F43-BD91-BEF82C0EFE50}"/>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11" name="Picture 3" descr="s4b282c2015.png">
            <a:extLst>
              <a:ext uri="{FF2B5EF4-FFF2-40B4-BE49-F238E27FC236}">
                <a16:creationId xmlns:a16="http://schemas.microsoft.com/office/drawing/2014/main" id="{A8B269EE-6CEB-E941-8E38-1DA4C5CA25C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9"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none" spc="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2" name="Title 1">
            <a:extLst>
              <a:ext uri="{FF2B5EF4-FFF2-40B4-BE49-F238E27FC236}">
                <a16:creationId xmlns:a16="http://schemas.microsoft.com/office/drawing/2014/main" id="{65779DC0-4A73-E84F-842B-91FFF0BB6DC2}"/>
              </a:ext>
            </a:extLst>
          </p:cNvPr>
          <p:cNvSpPr>
            <a:spLocks noGrp="1"/>
          </p:cNvSpPr>
          <p:nvPr>
            <p:ph type="title"/>
          </p:nvPr>
        </p:nvSpPr>
        <p:spPr>
          <a:xfrm>
            <a:off x="370245" y="1332646"/>
            <a:ext cx="5425718" cy="1671152"/>
          </a:xfrm>
          <a:prstGeom prst="rect">
            <a:avLst/>
          </a:prstGeom>
        </p:spPr>
        <p:txBody>
          <a:bodyPr lIns="0" tIns="0" rIns="0" bIns="0"/>
          <a:lstStyle>
            <a:lvl1pPr algn="l">
              <a:lnSpc>
                <a:spcPts val="3800"/>
              </a:lnSpc>
              <a:defRPr lang="en-US" sz="3400" b="1" i="0" kern="0" cap="none" spc="0" baseline="0" dirty="0">
                <a:solidFill>
                  <a:schemeClr val="tx1"/>
                </a:solidFill>
                <a:latin typeface="Arial"/>
                <a:ea typeface="MS PGothic" panose="020B0600070205080204" pitchFamily="34" charset="-128"/>
                <a:cs typeface="Arial"/>
              </a:defRPr>
            </a:lvl1pPr>
          </a:lstStyle>
          <a:p>
            <a:r>
              <a:rPr lang="en-US" dirty="0"/>
              <a:t>Click to edit Master title style</a:t>
            </a:r>
          </a:p>
        </p:txBody>
      </p:sp>
    </p:spTree>
    <p:extLst>
      <p:ext uri="{BB962C8B-B14F-4D97-AF65-F5344CB8AC3E}">
        <p14:creationId xmlns:p14="http://schemas.microsoft.com/office/powerpoint/2010/main" val="1901069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 Slide - 3">
    <p:spTree>
      <p:nvGrpSpPr>
        <p:cNvPr id="1" name=""/>
        <p:cNvGrpSpPr/>
        <p:nvPr/>
      </p:nvGrpSpPr>
      <p:grpSpPr>
        <a:xfrm>
          <a:off x="0" y="0"/>
          <a:ext cx="0" cy="0"/>
          <a:chOff x="0" y="0"/>
          <a:chExt cx="0" cy="0"/>
        </a:xfrm>
      </p:grpSpPr>
      <p:pic>
        <p:nvPicPr>
          <p:cNvPr id="4" name="Picture 1" descr="MOA Evening-047.jpg">
            <a:extLst>
              <a:ext uri="{FF2B5EF4-FFF2-40B4-BE49-F238E27FC236}">
                <a16:creationId xmlns:a16="http://schemas.microsoft.com/office/drawing/2014/main" id="{E44448D1-3788-A84C-83CD-DC7A63A75A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0"/>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90B0DE7-D9E6-E347-836C-8FBBCB7ACC3D}"/>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a:extLst>
              <a:ext uri="{FF2B5EF4-FFF2-40B4-BE49-F238E27FC236}">
                <a16:creationId xmlns:a16="http://schemas.microsoft.com/office/drawing/2014/main" id="{89FB912B-DAE2-7048-8AF4-2A5AA5EFE98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5D4B07C3-7803-D74A-BB74-7BE658299297}"/>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645EAA90-8CCB-FB4B-9425-9B3CA5CD6F94}"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8" name="Text Placeholder 2"/>
          <p:cNvSpPr>
            <a:spLocks noGrp="1"/>
          </p:cNvSpPr>
          <p:nvPr>
            <p:ph type="body" sz="quarter" idx="13"/>
          </p:nvPr>
        </p:nvSpPr>
        <p:spPr>
          <a:xfrm>
            <a:off x="438954" y="1131888"/>
            <a:ext cx="7661438" cy="3672110"/>
          </a:xfrm>
          <a:prstGeom prst="rect">
            <a:avLst/>
          </a:prstGeom>
        </p:spPr>
        <p:txBody>
          <a:bodyPr vert="horz" lIns="0" tIns="0" rIns="0" bIns="0"/>
          <a:lstStyle>
            <a:lvl1pPr marL="0" indent="0">
              <a:lnSpc>
                <a:spcPct val="130000"/>
              </a:lnSpc>
              <a:spcBef>
                <a:spcPts val="0"/>
              </a:spcBef>
              <a:buFontTx/>
              <a:buNone/>
              <a:defRPr sz="1500"/>
            </a:lvl1pPr>
            <a:lvl2pPr marL="0" indent="-180000">
              <a:lnSpc>
                <a:spcPct val="130000"/>
              </a:lnSpc>
              <a:spcBef>
                <a:spcPts val="0"/>
              </a:spcBef>
              <a:buFont typeface="Arial"/>
              <a:buChar char="•"/>
              <a:defRPr sz="1500"/>
            </a:lvl2pPr>
            <a:lvl3pPr marL="540000" indent="-180000">
              <a:lnSpc>
                <a:spcPct val="130000"/>
              </a:lnSpc>
              <a:spcBef>
                <a:spcPts val="0"/>
              </a:spcBef>
              <a:defRPr sz="1500"/>
            </a:lvl3pPr>
            <a:lvl4pPr marL="900000" indent="-180000">
              <a:lnSpc>
                <a:spcPct val="130000"/>
              </a:lnSpc>
              <a:spcBef>
                <a:spcPts val="0"/>
              </a:spcBef>
              <a:buFont typeface="Arial"/>
              <a:buChar char="•"/>
              <a:defRPr sz="1500"/>
            </a:lvl4pPr>
            <a:lvl5pPr marL="1260000" indent="-180000">
              <a:lnSpc>
                <a:spcPct val="130000"/>
              </a:lnSpc>
              <a:spcBef>
                <a:spcPts val="0"/>
              </a:spcBef>
              <a:buFont typeface="Arial"/>
              <a:buChar char="•"/>
              <a:defRPr sz="150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1" name="Title 1">
            <a:extLst>
              <a:ext uri="{FF2B5EF4-FFF2-40B4-BE49-F238E27FC236}">
                <a16:creationId xmlns:a16="http://schemas.microsoft.com/office/drawing/2014/main" id="{D1BFD623-EA44-DC4E-B35D-3DE3005C60B8}"/>
              </a:ext>
            </a:extLst>
          </p:cNvPr>
          <p:cNvSpPr>
            <a:spLocks noGrp="1"/>
          </p:cNvSpPr>
          <p:nvPr>
            <p:ph type="title"/>
          </p:nvPr>
        </p:nvSpPr>
        <p:spPr>
          <a:xfrm>
            <a:off x="438954" y="411510"/>
            <a:ext cx="7661438" cy="623331"/>
          </a:xfrm>
          <a:prstGeom prst="rect">
            <a:avLst/>
          </a:prstGeom>
        </p:spPr>
        <p:txBody>
          <a:bodyPr lIns="0" tIns="0" rIns="0" bIns="0" anchor="ctr" anchorCtr="0"/>
          <a:lstStyle>
            <a:lvl1pPr algn="l">
              <a:lnSpc>
                <a:spcPts val="2100"/>
              </a:lnSpc>
              <a:defRPr kumimoji="0" lang="en-US" sz="2100" b="1" i="0" u="none" strike="noStrike" kern="1200" cap="none" spc="0" normalizeH="0" baseline="0" noProof="0" smtClean="0">
                <a:ln>
                  <a:noFill/>
                </a:ln>
                <a:solidFill>
                  <a:schemeClr val="tx1">
                    <a:lumMod val="50000"/>
                    <a:lumOff val="50000"/>
                  </a:schemeClr>
                </a:solidFill>
                <a:effectLst/>
                <a:uLnTx/>
                <a:uFillTx/>
                <a:latin typeface="Arial"/>
                <a:ea typeface="MS PGothic" panose="020B0600070205080204" pitchFamily="34" charset="-128"/>
                <a:cs typeface="Arial"/>
              </a:defRPr>
            </a:lvl1pPr>
          </a:lstStyle>
          <a:p>
            <a:r>
              <a:rPr lang="en-US" dirty="0"/>
              <a:t>Click to edit Master title style</a:t>
            </a:r>
          </a:p>
        </p:txBody>
      </p:sp>
    </p:spTree>
    <p:extLst>
      <p:ext uri="{BB962C8B-B14F-4D97-AF65-F5344CB8AC3E}">
        <p14:creationId xmlns:p14="http://schemas.microsoft.com/office/powerpoint/2010/main" val="4167593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 Slide - 4">
    <p:spTree>
      <p:nvGrpSpPr>
        <p:cNvPr id="1" name=""/>
        <p:cNvGrpSpPr/>
        <p:nvPr/>
      </p:nvGrpSpPr>
      <p:grpSpPr>
        <a:xfrm>
          <a:off x="0" y="0"/>
          <a:ext cx="0" cy="0"/>
          <a:chOff x="0" y="0"/>
          <a:chExt cx="0" cy="0"/>
        </a:xfrm>
      </p:grpSpPr>
      <p:pic>
        <p:nvPicPr>
          <p:cNvPr id="4" name="Picture 1" descr="19468908073_a6d2e240c9_k.jpg">
            <a:extLst>
              <a:ext uri="{FF2B5EF4-FFF2-40B4-BE49-F238E27FC236}">
                <a16:creationId xmlns:a16="http://schemas.microsoft.com/office/drawing/2014/main" id="{40F58D7D-3907-2F47-ACF0-7ED1DC5407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0"/>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813282F-867C-D64F-9A3A-D9AC5274938F}"/>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a:extLst>
              <a:ext uri="{FF2B5EF4-FFF2-40B4-BE49-F238E27FC236}">
                <a16:creationId xmlns:a16="http://schemas.microsoft.com/office/drawing/2014/main" id="{4AB0625D-D345-314E-9136-D293A5C79B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CAC5F0BA-0E8E-274C-BAF2-BBE7A5F5283F}"/>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CDA1BA97-690D-F34F-B96D-1B7B8E11C1E4}"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8" name="Text Placeholder 2"/>
          <p:cNvSpPr>
            <a:spLocks noGrp="1"/>
          </p:cNvSpPr>
          <p:nvPr>
            <p:ph type="body" sz="quarter" idx="13"/>
          </p:nvPr>
        </p:nvSpPr>
        <p:spPr>
          <a:xfrm>
            <a:off x="438954" y="1131888"/>
            <a:ext cx="7661438" cy="3672110"/>
          </a:xfrm>
          <a:prstGeom prst="rect">
            <a:avLst/>
          </a:prstGeom>
        </p:spPr>
        <p:txBody>
          <a:bodyPr vert="horz" lIns="0" tIns="0" rIns="0" bIns="0"/>
          <a:lstStyle>
            <a:lvl1pPr marL="0" indent="0">
              <a:lnSpc>
                <a:spcPct val="130000"/>
              </a:lnSpc>
              <a:spcBef>
                <a:spcPts val="0"/>
              </a:spcBef>
              <a:buFontTx/>
              <a:buNone/>
              <a:defRPr sz="1500"/>
            </a:lvl1pPr>
            <a:lvl2pPr marL="0" indent="-180000">
              <a:lnSpc>
                <a:spcPct val="130000"/>
              </a:lnSpc>
              <a:spcBef>
                <a:spcPts val="0"/>
              </a:spcBef>
              <a:buFont typeface="Arial"/>
              <a:buChar char="•"/>
              <a:defRPr sz="1500"/>
            </a:lvl2pPr>
            <a:lvl3pPr marL="540000" indent="-180000">
              <a:lnSpc>
                <a:spcPct val="130000"/>
              </a:lnSpc>
              <a:spcBef>
                <a:spcPts val="0"/>
              </a:spcBef>
              <a:defRPr sz="1500"/>
            </a:lvl3pPr>
            <a:lvl4pPr marL="900000" indent="-180000">
              <a:lnSpc>
                <a:spcPct val="130000"/>
              </a:lnSpc>
              <a:spcBef>
                <a:spcPts val="0"/>
              </a:spcBef>
              <a:buFont typeface="Arial"/>
              <a:buChar char="•"/>
              <a:defRPr sz="1500"/>
            </a:lvl4pPr>
            <a:lvl5pPr marL="1260000" indent="-180000">
              <a:lnSpc>
                <a:spcPct val="130000"/>
              </a:lnSpc>
              <a:spcBef>
                <a:spcPts val="0"/>
              </a:spcBef>
              <a:buFont typeface="Arial"/>
              <a:buChar char="•"/>
              <a:defRPr sz="150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9" name="Title 1">
            <a:extLst>
              <a:ext uri="{FF2B5EF4-FFF2-40B4-BE49-F238E27FC236}">
                <a16:creationId xmlns:a16="http://schemas.microsoft.com/office/drawing/2014/main" id="{22DF5D7A-D8F8-624A-B052-B12821EC340D}"/>
              </a:ext>
            </a:extLst>
          </p:cNvPr>
          <p:cNvSpPr>
            <a:spLocks noGrp="1"/>
          </p:cNvSpPr>
          <p:nvPr>
            <p:ph type="title"/>
          </p:nvPr>
        </p:nvSpPr>
        <p:spPr>
          <a:xfrm>
            <a:off x="438954" y="411510"/>
            <a:ext cx="7661438" cy="623331"/>
          </a:xfrm>
          <a:prstGeom prst="rect">
            <a:avLst/>
          </a:prstGeom>
        </p:spPr>
        <p:txBody>
          <a:bodyPr lIns="0" tIns="0" rIns="0" bIns="0" anchor="ctr" anchorCtr="0"/>
          <a:lstStyle>
            <a:lvl1pPr algn="l">
              <a:lnSpc>
                <a:spcPts val="2100"/>
              </a:lnSpc>
              <a:defRPr kumimoji="0" lang="en-US" sz="2100" b="1" i="0" u="none" strike="noStrike" kern="1200" cap="none" spc="0" normalizeH="0" baseline="0" noProof="0" smtClean="0">
                <a:ln>
                  <a:noFill/>
                </a:ln>
                <a:solidFill>
                  <a:schemeClr val="tx1">
                    <a:lumMod val="50000"/>
                    <a:lumOff val="50000"/>
                  </a:schemeClr>
                </a:solidFill>
                <a:effectLst/>
                <a:uLnTx/>
                <a:uFillTx/>
                <a:latin typeface="Arial"/>
                <a:ea typeface="MS PGothic" panose="020B0600070205080204" pitchFamily="34" charset="-128"/>
                <a:cs typeface="Arial"/>
              </a:defRPr>
            </a:lvl1pPr>
          </a:lstStyle>
          <a:p>
            <a:r>
              <a:rPr lang="en-US" dirty="0"/>
              <a:t>Click to edit Master title style</a:t>
            </a:r>
          </a:p>
        </p:txBody>
      </p:sp>
    </p:spTree>
    <p:extLst>
      <p:ext uri="{BB962C8B-B14F-4D97-AF65-F5344CB8AC3E}">
        <p14:creationId xmlns:p14="http://schemas.microsoft.com/office/powerpoint/2010/main" val="3688972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 Slide - 5">
    <p:spTree>
      <p:nvGrpSpPr>
        <p:cNvPr id="1" name=""/>
        <p:cNvGrpSpPr/>
        <p:nvPr/>
      </p:nvGrpSpPr>
      <p:grpSpPr>
        <a:xfrm>
          <a:off x="0" y="0"/>
          <a:ext cx="0" cy="0"/>
          <a:chOff x="0" y="0"/>
          <a:chExt cx="0" cy="0"/>
        </a:xfrm>
      </p:grpSpPr>
      <p:pic>
        <p:nvPicPr>
          <p:cNvPr id="4" name="Picture 1" descr="20081969092_d77b6aa5ab_o.jpg">
            <a:extLst>
              <a:ext uri="{FF2B5EF4-FFF2-40B4-BE49-F238E27FC236}">
                <a16:creationId xmlns:a16="http://schemas.microsoft.com/office/drawing/2014/main" id="{A60D28C5-1571-DD44-93AB-619B200931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0"/>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17B1C8C-554F-9742-AABA-07BD20161E1F}"/>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a:extLst>
              <a:ext uri="{FF2B5EF4-FFF2-40B4-BE49-F238E27FC236}">
                <a16:creationId xmlns:a16="http://schemas.microsoft.com/office/drawing/2014/main" id="{409E40F3-0D3B-2D44-BF04-2799825487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4">
            <a:extLst>
              <a:ext uri="{FF2B5EF4-FFF2-40B4-BE49-F238E27FC236}">
                <a16:creationId xmlns:a16="http://schemas.microsoft.com/office/drawing/2014/main" id="{F0D8BB7F-3886-3D45-82AB-CD57FC6E8D8F}"/>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0EF5FC11-7B8C-5C45-844A-7CDF5F2A9DE6}"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8" name="Text Placeholder 2"/>
          <p:cNvSpPr>
            <a:spLocks noGrp="1"/>
          </p:cNvSpPr>
          <p:nvPr>
            <p:ph type="body" sz="quarter" idx="13"/>
          </p:nvPr>
        </p:nvSpPr>
        <p:spPr>
          <a:xfrm>
            <a:off x="438954" y="1131888"/>
            <a:ext cx="7661438" cy="3672110"/>
          </a:xfrm>
          <a:prstGeom prst="rect">
            <a:avLst/>
          </a:prstGeom>
        </p:spPr>
        <p:txBody>
          <a:bodyPr vert="horz" lIns="0" tIns="0" rIns="0" bIns="0"/>
          <a:lstStyle>
            <a:lvl1pPr marL="0" indent="0">
              <a:lnSpc>
                <a:spcPct val="130000"/>
              </a:lnSpc>
              <a:spcBef>
                <a:spcPts val="0"/>
              </a:spcBef>
              <a:buFontTx/>
              <a:buNone/>
              <a:defRPr sz="1500"/>
            </a:lvl1pPr>
            <a:lvl2pPr marL="0" indent="-180000">
              <a:lnSpc>
                <a:spcPct val="130000"/>
              </a:lnSpc>
              <a:spcBef>
                <a:spcPts val="0"/>
              </a:spcBef>
              <a:buFont typeface="Arial"/>
              <a:buChar char="•"/>
              <a:defRPr sz="1500"/>
            </a:lvl2pPr>
            <a:lvl3pPr marL="540000" indent="-180000">
              <a:lnSpc>
                <a:spcPct val="130000"/>
              </a:lnSpc>
              <a:spcBef>
                <a:spcPts val="0"/>
              </a:spcBef>
              <a:defRPr sz="1500"/>
            </a:lvl3pPr>
            <a:lvl4pPr marL="900000" indent="-180000">
              <a:lnSpc>
                <a:spcPct val="130000"/>
              </a:lnSpc>
              <a:spcBef>
                <a:spcPts val="0"/>
              </a:spcBef>
              <a:buFont typeface="Arial"/>
              <a:buChar char="•"/>
              <a:defRPr sz="1500"/>
            </a:lvl4pPr>
            <a:lvl5pPr marL="1260000" indent="-180000">
              <a:lnSpc>
                <a:spcPct val="130000"/>
              </a:lnSpc>
              <a:spcBef>
                <a:spcPts val="0"/>
              </a:spcBef>
              <a:buFont typeface="Arial"/>
              <a:buChar char="•"/>
              <a:defRPr sz="150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0" name="Title 1">
            <a:extLst>
              <a:ext uri="{FF2B5EF4-FFF2-40B4-BE49-F238E27FC236}">
                <a16:creationId xmlns:a16="http://schemas.microsoft.com/office/drawing/2014/main" id="{1CBF1043-A9FE-DA4E-A1C3-BB2D471AD505}"/>
              </a:ext>
            </a:extLst>
          </p:cNvPr>
          <p:cNvSpPr>
            <a:spLocks noGrp="1"/>
          </p:cNvSpPr>
          <p:nvPr>
            <p:ph type="title"/>
          </p:nvPr>
        </p:nvSpPr>
        <p:spPr>
          <a:xfrm>
            <a:off x="438954" y="411510"/>
            <a:ext cx="7661438" cy="623331"/>
          </a:xfrm>
          <a:prstGeom prst="rect">
            <a:avLst/>
          </a:prstGeom>
        </p:spPr>
        <p:txBody>
          <a:bodyPr lIns="0" tIns="0" rIns="0" bIns="0" anchor="ctr" anchorCtr="0"/>
          <a:lstStyle>
            <a:lvl1pPr algn="l">
              <a:lnSpc>
                <a:spcPts val="2100"/>
              </a:lnSpc>
              <a:defRPr kumimoji="0" lang="en-US" sz="2100" b="1" i="0" u="none" strike="noStrike" kern="1200" cap="none" spc="0" normalizeH="0" baseline="0" noProof="0" smtClean="0">
                <a:ln>
                  <a:noFill/>
                </a:ln>
                <a:solidFill>
                  <a:schemeClr val="tx1">
                    <a:lumMod val="50000"/>
                    <a:lumOff val="50000"/>
                  </a:schemeClr>
                </a:solidFill>
                <a:effectLst/>
                <a:uLnTx/>
                <a:uFillTx/>
                <a:latin typeface="Arial"/>
                <a:ea typeface="MS PGothic" panose="020B0600070205080204" pitchFamily="34" charset="-128"/>
                <a:cs typeface="Arial"/>
              </a:defRPr>
            </a:lvl1pPr>
          </a:lstStyle>
          <a:p>
            <a:r>
              <a:rPr lang="en-US" dirty="0"/>
              <a:t>Click to edit Master title style</a:t>
            </a:r>
          </a:p>
        </p:txBody>
      </p:sp>
    </p:spTree>
    <p:extLst>
      <p:ext uri="{BB962C8B-B14F-4D97-AF65-F5344CB8AC3E}">
        <p14:creationId xmlns:p14="http://schemas.microsoft.com/office/powerpoint/2010/main" val="2925776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ics Slide - 1">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D5E18FE2-985D-9942-96A5-DF879CD2FDD2}"/>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3B5D46B4-0C3A-F64F-8B57-E1F794307A4F}"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pic>
        <p:nvPicPr>
          <p:cNvPr id="5" name="Picture 3" descr="s4b282c2015.png">
            <a:extLst>
              <a:ext uri="{FF2B5EF4-FFF2-40B4-BE49-F238E27FC236}">
                <a16:creationId xmlns:a16="http://schemas.microsoft.com/office/drawing/2014/main" id="{1F2A0106-CBA6-FE4A-A6B4-321CB9D7B6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484188"/>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p:cNvSpPr>
            <a:spLocks noGrp="1"/>
          </p:cNvSpPr>
          <p:nvPr>
            <p:ph type="body" sz="quarter" idx="13"/>
          </p:nvPr>
        </p:nvSpPr>
        <p:spPr>
          <a:xfrm>
            <a:off x="438954" y="1131888"/>
            <a:ext cx="7661438" cy="3672110"/>
          </a:xfrm>
          <a:prstGeom prst="rect">
            <a:avLst/>
          </a:prstGeom>
        </p:spPr>
        <p:txBody>
          <a:bodyPr vert="horz" lIns="0" tIns="0" rIns="0" bIns="0"/>
          <a:lstStyle>
            <a:lvl1pPr marL="0" indent="0">
              <a:lnSpc>
                <a:spcPct val="130000"/>
              </a:lnSpc>
              <a:spcBef>
                <a:spcPts val="0"/>
              </a:spcBef>
              <a:buFontTx/>
              <a:buNone/>
              <a:defRPr sz="1500"/>
            </a:lvl1pPr>
            <a:lvl2pPr marL="0" indent="-180000">
              <a:lnSpc>
                <a:spcPct val="130000"/>
              </a:lnSpc>
              <a:spcBef>
                <a:spcPts val="0"/>
              </a:spcBef>
              <a:buFont typeface="Arial"/>
              <a:buChar char="•"/>
              <a:defRPr sz="1500"/>
            </a:lvl2pPr>
            <a:lvl3pPr marL="540000" indent="-180000">
              <a:lnSpc>
                <a:spcPct val="130000"/>
              </a:lnSpc>
              <a:spcBef>
                <a:spcPts val="0"/>
              </a:spcBef>
              <a:defRPr sz="1500"/>
            </a:lvl3pPr>
            <a:lvl4pPr marL="900000" indent="-180000">
              <a:lnSpc>
                <a:spcPct val="130000"/>
              </a:lnSpc>
              <a:spcBef>
                <a:spcPts val="0"/>
              </a:spcBef>
              <a:buFont typeface="Arial"/>
              <a:buChar char="•"/>
              <a:defRPr sz="1500"/>
            </a:lvl4pPr>
            <a:lvl5pPr marL="1260000" indent="-180000">
              <a:lnSpc>
                <a:spcPct val="130000"/>
              </a:lnSpc>
              <a:spcBef>
                <a:spcPts val="0"/>
              </a:spcBef>
              <a:buFont typeface="Arial"/>
              <a:buChar char="•"/>
              <a:defRPr sz="150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Title 1">
            <a:extLst>
              <a:ext uri="{FF2B5EF4-FFF2-40B4-BE49-F238E27FC236}">
                <a16:creationId xmlns:a16="http://schemas.microsoft.com/office/drawing/2014/main" id="{E1A76501-5029-CD4B-804B-8D28AEDD4CA6}"/>
              </a:ext>
            </a:extLst>
          </p:cNvPr>
          <p:cNvSpPr>
            <a:spLocks noGrp="1"/>
          </p:cNvSpPr>
          <p:nvPr>
            <p:ph type="title"/>
          </p:nvPr>
        </p:nvSpPr>
        <p:spPr>
          <a:xfrm>
            <a:off x="438954" y="411510"/>
            <a:ext cx="7661438" cy="623331"/>
          </a:xfrm>
          <a:prstGeom prst="rect">
            <a:avLst/>
          </a:prstGeom>
        </p:spPr>
        <p:txBody>
          <a:bodyPr lIns="0" tIns="0" rIns="0" bIns="0" anchor="ctr" anchorCtr="0"/>
          <a:lstStyle>
            <a:lvl1pPr algn="l">
              <a:lnSpc>
                <a:spcPts val="2100"/>
              </a:lnSpc>
              <a:defRPr kumimoji="0" lang="en-US" sz="2100" b="1" i="0" u="none" strike="noStrike" kern="1200" cap="none" spc="0" normalizeH="0" baseline="0" noProof="0" smtClean="0">
                <a:ln>
                  <a:noFill/>
                </a:ln>
                <a:solidFill>
                  <a:schemeClr val="tx1">
                    <a:lumMod val="50000"/>
                    <a:lumOff val="50000"/>
                  </a:schemeClr>
                </a:solidFill>
                <a:effectLst/>
                <a:uLnTx/>
                <a:uFillTx/>
                <a:latin typeface="Arial"/>
                <a:ea typeface="MS PGothic" panose="020B0600070205080204" pitchFamily="34" charset="-128"/>
                <a:cs typeface="Arial"/>
              </a:defRPr>
            </a:lvl1pPr>
          </a:lstStyle>
          <a:p>
            <a:r>
              <a:rPr lang="en-US" dirty="0"/>
              <a:t>Click to edit Master title style</a:t>
            </a:r>
          </a:p>
        </p:txBody>
      </p:sp>
    </p:spTree>
    <p:extLst>
      <p:ext uri="{BB962C8B-B14F-4D97-AF65-F5344CB8AC3E}">
        <p14:creationId xmlns:p14="http://schemas.microsoft.com/office/powerpoint/2010/main" val="322811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ics Slide - 2">
    <p:bg>
      <p:bgPr>
        <a:solidFill>
          <a:srgbClr val="001835"/>
        </a:solidFill>
        <a:effectLst/>
      </p:bgPr>
    </p:bg>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E061FC15-2C06-E746-97F8-170950874CCE}"/>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6F0D7D30-DA8B-4849-A627-96CF15F8EFEF}"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pic>
        <p:nvPicPr>
          <p:cNvPr id="5" name="Picture 2" descr="2014_logo_only_reverse.png">
            <a:extLst>
              <a:ext uri="{FF2B5EF4-FFF2-40B4-BE49-F238E27FC236}">
                <a16:creationId xmlns:a16="http://schemas.microsoft.com/office/drawing/2014/main" id="{2F3256DC-B243-C745-B375-416048A44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47307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p:cNvSpPr>
            <a:spLocks noGrp="1"/>
          </p:cNvSpPr>
          <p:nvPr>
            <p:ph type="body" sz="quarter" idx="13"/>
          </p:nvPr>
        </p:nvSpPr>
        <p:spPr>
          <a:xfrm>
            <a:off x="438954" y="1131888"/>
            <a:ext cx="7661438" cy="3672110"/>
          </a:xfrm>
          <a:prstGeom prst="rect">
            <a:avLst/>
          </a:prstGeom>
        </p:spPr>
        <p:txBody>
          <a:bodyPr vert="horz" lIns="0" tIns="0" rIns="0" bIns="0"/>
          <a:lstStyle>
            <a:lvl1pPr marL="0" indent="0">
              <a:lnSpc>
                <a:spcPct val="130000"/>
              </a:lnSpc>
              <a:spcBef>
                <a:spcPts val="0"/>
              </a:spcBef>
              <a:buFontTx/>
              <a:buNone/>
              <a:defRPr sz="1500">
                <a:solidFill>
                  <a:schemeClr val="bg1"/>
                </a:solidFill>
              </a:defRPr>
            </a:lvl1pPr>
            <a:lvl2pPr marL="0" indent="-180000">
              <a:lnSpc>
                <a:spcPct val="130000"/>
              </a:lnSpc>
              <a:spcBef>
                <a:spcPts val="0"/>
              </a:spcBef>
              <a:buFont typeface="Arial"/>
              <a:buChar char="•"/>
              <a:defRPr sz="1500">
                <a:solidFill>
                  <a:schemeClr val="bg1"/>
                </a:solidFill>
              </a:defRPr>
            </a:lvl2pPr>
            <a:lvl3pPr marL="540000" indent="-180000">
              <a:lnSpc>
                <a:spcPct val="130000"/>
              </a:lnSpc>
              <a:spcBef>
                <a:spcPts val="0"/>
              </a:spcBef>
              <a:defRPr sz="1500">
                <a:solidFill>
                  <a:schemeClr val="bg1"/>
                </a:solidFill>
              </a:defRPr>
            </a:lvl3pPr>
            <a:lvl4pPr marL="900000" indent="-180000">
              <a:lnSpc>
                <a:spcPct val="130000"/>
              </a:lnSpc>
              <a:spcBef>
                <a:spcPts val="0"/>
              </a:spcBef>
              <a:buFont typeface="Arial"/>
              <a:buChar char="•"/>
              <a:defRPr sz="1500">
                <a:solidFill>
                  <a:schemeClr val="bg1"/>
                </a:solidFill>
              </a:defRPr>
            </a:lvl4pPr>
            <a:lvl5pPr marL="1260000" indent="-180000">
              <a:lnSpc>
                <a:spcPct val="130000"/>
              </a:lnSpc>
              <a:spcBef>
                <a:spcPts val="0"/>
              </a:spcBef>
              <a:buFont typeface="Arial"/>
              <a:buChar char="•"/>
              <a:defRPr sz="1500">
                <a:solidFill>
                  <a:schemeClr val="bg1"/>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Title 1">
            <a:extLst>
              <a:ext uri="{FF2B5EF4-FFF2-40B4-BE49-F238E27FC236}">
                <a16:creationId xmlns:a16="http://schemas.microsoft.com/office/drawing/2014/main" id="{4D2437A2-91F3-A946-A9B6-821439438AA7}"/>
              </a:ext>
            </a:extLst>
          </p:cNvPr>
          <p:cNvSpPr>
            <a:spLocks noGrp="1"/>
          </p:cNvSpPr>
          <p:nvPr>
            <p:ph type="title"/>
          </p:nvPr>
        </p:nvSpPr>
        <p:spPr>
          <a:xfrm>
            <a:off x="438954" y="411510"/>
            <a:ext cx="7661438" cy="623331"/>
          </a:xfrm>
          <a:prstGeom prst="rect">
            <a:avLst/>
          </a:prstGeom>
        </p:spPr>
        <p:txBody>
          <a:bodyPr lIns="0" tIns="0" rIns="0" bIns="0" anchor="ctr" anchorCtr="0"/>
          <a:lstStyle>
            <a:lvl1pPr algn="l">
              <a:lnSpc>
                <a:spcPts val="2100"/>
              </a:lnSpc>
              <a:defRPr kumimoji="0" lang="en-US" sz="2100" b="1" i="0" u="none" strike="noStrike" kern="1200" cap="none" spc="0" normalizeH="0" baseline="0" noProof="0" smtClean="0">
                <a:ln>
                  <a:noFill/>
                </a:ln>
                <a:solidFill>
                  <a:schemeClr val="tx1">
                    <a:lumMod val="10000"/>
                    <a:lumOff val="90000"/>
                  </a:schemeClr>
                </a:solidFill>
                <a:effectLst/>
                <a:uLnTx/>
                <a:uFillTx/>
                <a:latin typeface="Arial"/>
                <a:ea typeface="MS PGothic" panose="020B0600070205080204" pitchFamily="34" charset="-128"/>
                <a:cs typeface="Arial"/>
              </a:defRPr>
            </a:lvl1pPr>
          </a:lstStyle>
          <a:p>
            <a:r>
              <a:rPr lang="en-US" dirty="0"/>
              <a:t>Click to edit Master title style</a:t>
            </a:r>
          </a:p>
        </p:txBody>
      </p:sp>
    </p:spTree>
    <p:extLst>
      <p:ext uri="{BB962C8B-B14F-4D97-AF65-F5344CB8AC3E}">
        <p14:creationId xmlns:p14="http://schemas.microsoft.com/office/powerpoint/2010/main" val="1924213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descr="19468908073_a6d2e240c9_k.jpg">
            <a:extLst>
              <a:ext uri="{FF2B5EF4-FFF2-40B4-BE49-F238E27FC236}">
                <a16:creationId xmlns:a16="http://schemas.microsoft.com/office/drawing/2014/main" id="{5DD14DC1-5CE5-D34D-B7CE-A3F58A33C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AE5710D-5927-EE4E-8AA2-D225D08234A2}"/>
              </a:ext>
            </a:extLst>
          </p:cNvPr>
          <p:cNvSpPr/>
          <p:nvPr userDrawn="1"/>
        </p:nvSpPr>
        <p:spPr>
          <a:xfrm>
            <a:off x="0"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UBC_2016_Signature_Wide_282.png">
            <a:extLst>
              <a:ext uri="{FF2B5EF4-FFF2-40B4-BE49-F238E27FC236}">
                <a16:creationId xmlns:a16="http://schemas.microsoft.com/office/drawing/2014/main" id="{66D09CC6-BA2D-A04C-AD1D-B91612C2C6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38" y="1439863"/>
            <a:ext cx="38957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hidden="1">
            <a:extLst>
              <a:ext uri="{FF2B5EF4-FFF2-40B4-BE49-F238E27FC236}">
                <a16:creationId xmlns:a16="http://schemas.microsoft.com/office/drawing/2014/main" id="{A6960B72-140A-014C-AA4F-F35D5589F0B0}"/>
              </a:ext>
            </a:extLst>
          </p:cNvPr>
          <p:cNvSpPr>
            <a:spLocks noGrp="1"/>
          </p:cNvSpPr>
          <p:nvPr>
            <p:ph type="title"/>
          </p:nvPr>
        </p:nvSpPr>
        <p:spPr>
          <a:xfrm>
            <a:off x="438954" y="3795886"/>
            <a:ext cx="7661438" cy="623331"/>
          </a:xfrm>
          <a:prstGeom prst="rect">
            <a:avLst/>
          </a:prstGeom>
        </p:spPr>
        <p:txBody>
          <a:bodyPr lIns="0" tIns="0" rIns="0" bIns="0" anchor="ctr" anchorCtr="0"/>
          <a:lstStyle>
            <a:lvl1pPr algn="l">
              <a:lnSpc>
                <a:spcPts val="2100"/>
              </a:lnSpc>
              <a:defRPr kumimoji="0" lang="en-US" sz="2100" b="1" i="0" u="none" strike="noStrike" kern="1200" cap="none" spc="0" normalizeH="0" baseline="0" noProof="0" smtClean="0">
                <a:ln>
                  <a:noFill/>
                </a:ln>
                <a:solidFill>
                  <a:schemeClr val="tx1">
                    <a:lumMod val="10000"/>
                    <a:lumOff val="90000"/>
                  </a:schemeClr>
                </a:solidFill>
                <a:effectLst/>
                <a:uLnTx/>
                <a:uFillTx/>
                <a:latin typeface="Arial"/>
                <a:ea typeface="MS PGothic" panose="020B0600070205080204" pitchFamily="34" charset="-128"/>
                <a:cs typeface="Arial"/>
              </a:defRPr>
            </a:lvl1pPr>
          </a:lstStyle>
          <a:p>
            <a:r>
              <a:rPr lang="en-US" dirty="0"/>
              <a:t>Click to edit Master title style</a:t>
            </a:r>
          </a:p>
        </p:txBody>
      </p:sp>
    </p:spTree>
    <p:extLst>
      <p:ext uri="{BB962C8B-B14F-4D97-AF65-F5344CB8AC3E}">
        <p14:creationId xmlns:p14="http://schemas.microsoft.com/office/powerpoint/2010/main" val="2358094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 2">
    <p:spTree>
      <p:nvGrpSpPr>
        <p:cNvPr id="1" name=""/>
        <p:cNvGrpSpPr/>
        <p:nvPr/>
      </p:nvGrpSpPr>
      <p:grpSpPr>
        <a:xfrm>
          <a:off x="0" y="0"/>
          <a:ext cx="0" cy="0"/>
          <a:chOff x="0" y="0"/>
          <a:chExt cx="0" cy="0"/>
        </a:xfrm>
      </p:grpSpPr>
      <p:pic>
        <p:nvPicPr>
          <p:cNvPr id="2" name="Picture 1" descr="20089915475_1cd74fac37_o.jpg">
            <a:extLst>
              <a:ext uri="{FF2B5EF4-FFF2-40B4-BE49-F238E27FC236}">
                <a16:creationId xmlns:a16="http://schemas.microsoft.com/office/drawing/2014/main" id="{0A81FF03-FDC6-CC4D-B231-F65CBFDA59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679FA8B-11E4-0B42-A321-6B205810CC43}"/>
              </a:ext>
            </a:extLst>
          </p:cNvPr>
          <p:cNvSpPr/>
          <p:nvPr userDrawn="1"/>
        </p:nvSpPr>
        <p:spPr>
          <a:xfrm>
            <a:off x="0"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UBC_2016_Signature_Wide_282.png">
            <a:extLst>
              <a:ext uri="{FF2B5EF4-FFF2-40B4-BE49-F238E27FC236}">
                <a16:creationId xmlns:a16="http://schemas.microsoft.com/office/drawing/2014/main" id="{DEFCB981-7C2F-C943-95A2-07B6949504B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38" y="1439863"/>
            <a:ext cx="38957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hidden="1">
            <a:extLst>
              <a:ext uri="{FF2B5EF4-FFF2-40B4-BE49-F238E27FC236}">
                <a16:creationId xmlns:a16="http://schemas.microsoft.com/office/drawing/2014/main" id="{0EDE2023-447C-8E47-B602-8AE251F010C0}"/>
              </a:ext>
            </a:extLst>
          </p:cNvPr>
          <p:cNvSpPr>
            <a:spLocks noGrp="1"/>
          </p:cNvSpPr>
          <p:nvPr>
            <p:ph type="title"/>
          </p:nvPr>
        </p:nvSpPr>
        <p:spPr>
          <a:xfrm>
            <a:off x="438954" y="3795886"/>
            <a:ext cx="7661438" cy="623331"/>
          </a:xfrm>
          <a:prstGeom prst="rect">
            <a:avLst/>
          </a:prstGeom>
        </p:spPr>
        <p:txBody>
          <a:bodyPr lIns="0" tIns="0" rIns="0" bIns="0" anchor="ctr" anchorCtr="0"/>
          <a:lstStyle>
            <a:lvl1pPr algn="l">
              <a:lnSpc>
                <a:spcPts val="2100"/>
              </a:lnSpc>
              <a:defRPr kumimoji="0" lang="en-US" sz="2100" b="1" i="0" u="none" strike="noStrike" kern="1200" cap="none" spc="0" normalizeH="0" baseline="0" noProof="0" smtClean="0">
                <a:ln>
                  <a:noFill/>
                </a:ln>
                <a:solidFill>
                  <a:schemeClr val="tx1">
                    <a:lumMod val="10000"/>
                    <a:lumOff val="90000"/>
                  </a:schemeClr>
                </a:solidFill>
                <a:effectLst/>
                <a:uLnTx/>
                <a:uFillTx/>
                <a:latin typeface="Arial"/>
                <a:ea typeface="MS PGothic" panose="020B0600070205080204" pitchFamily="34" charset="-128"/>
                <a:cs typeface="Arial"/>
              </a:defRPr>
            </a:lvl1pPr>
          </a:lstStyle>
          <a:p>
            <a:r>
              <a:rPr lang="en-US" dirty="0"/>
              <a:t>Click to edit Master title style</a:t>
            </a:r>
          </a:p>
        </p:txBody>
      </p:sp>
    </p:spTree>
    <p:extLst>
      <p:ext uri="{BB962C8B-B14F-4D97-AF65-F5344CB8AC3E}">
        <p14:creationId xmlns:p14="http://schemas.microsoft.com/office/powerpoint/2010/main" val="3235504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 3">
    <p:spTree>
      <p:nvGrpSpPr>
        <p:cNvPr id="1" name=""/>
        <p:cNvGrpSpPr/>
        <p:nvPr/>
      </p:nvGrpSpPr>
      <p:grpSpPr>
        <a:xfrm>
          <a:off x="0" y="0"/>
          <a:ext cx="0" cy="0"/>
          <a:chOff x="0" y="0"/>
          <a:chExt cx="0" cy="0"/>
        </a:xfrm>
      </p:grpSpPr>
      <p:pic>
        <p:nvPicPr>
          <p:cNvPr id="2" name="Picture 1" descr="31900255798_3e8cac60e0_o.jpg">
            <a:extLst>
              <a:ext uri="{FF2B5EF4-FFF2-40B4-BE49-F238E27FC236}">
                <a16:creationId xmlns:a16="http://schemas.microsoft.com/office/drawing/2014/main" id="{5658A997-F644-6E49-AB79-95B695BF41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0EB45B9B-AFB5-0F46-8F2B-AAD4AD18B81A}"/>
              </a:ext>
            </a:extLst>
          </p:cNvPr>
          <p:cNvSpPr/>
          <p:nvPr userDrawn="1"/>
        </p:nvSpPr>
        <p:spPr>
          <a:xfrm>
            <a:off x="0"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UBC_2016_Signature_Wide_282.png">
            <a:extLst>
              <a:ext uri="{FF2B5EF4-FFF2-40B4-BE49-F238E27FC236}">
                <a16:creationId xmlns:a16="http://schemas.microsoft.com/office/drawing/2014/main" id="{9E8924C4-7F30-A54A-9DCE-34CF1E9B8B4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38" y="1439863"/>
            <a:ext cx="38957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hidden="1">
            <a:extLst>
              <a:ext uri="{FF2B5EF4-FFF2-40B4-BE49-F238E27FC236}">
                <a16:creationId xmlns:a16="http://schemas.microsoft.com/office/drawing/2014/main" id="{952E6527-054D-6345-9789-239FBD591565}"/>
              </a:ext>
            </a:extLst>
          </p:cNvPr>
          <p:cNvSpPr>
            <a:spLocks noGrp="1"/>
          </p:cNvSpPr>
          <p:nvPr>
            <p:ph type="title"/>
          </p:nvPr>
        </p:nvSpPr>
        <p:spPr>
          <a:xfrm>
            <a:off x="438954" y="3795886"/>
            <a:ext cx="7661438" cy="623331"/>
          </a:xfrm>
          <a:prstGeom prst="rect">
            <a:avLst/>
          </a:prstGeom>
        </p:spPr>
        <p:txBody>
          <a:bodyPr lIns="0" tIns="0" rIns="0" bIns="0" anchor="ctr" anchorCtr="0"/>
          <a:lstStyle>
            <a:lvl1pPr algn="l">
              <a:lnSpc>
                <a:spcPts val="2100"/>
              </a:lnSpc>
              <a:defRPr kumimoji="0" lang="en-US" sz="2100" b="1" i="0" u="none" strike="noStrike" kern="1200" cap="none" spc="0" normalizeH="0" baseline="0" noProof="0" smtClean="0">
                <a:ln>
                  <a:noFill/>
                </a:ln>
                <a:solidFill>
                  <a:schemeClr val="tx1">
                    <a:lumMod val="10000"/>
                    <a:lumOff val="90000"/>
                  </a:schemeClr>
                </a:solidFill>
                <a:effectLst/>
                <a:uLnTx/>
                <a:uFillTx/>
                <a:latin typeface="Arial"/>
                <a:ea typeface="MS PGothic" panose="020B0600070205080204" pitchFamily="34" charset="-128"/>
                <a:cs typeface="Arial"/>
              </a:defRPr>
            </a:lvl1pPr>
          </a:lstStyle>
          <a:p>
            <a:r>
              <a:rPr lang="en-US" dirty="0"/>
              <a:t>Click to edit Master title style</a:t>
            </a:r>
          </a:p>
        </p:txBody>
      </p:sp>
    </p:spTree>
    <p:extLst>
      <p:ext uri="{BB962C8B-B14F-4D97-AF65-F5344CB8AC3E}">
        <p14:creationId xmlns:p14="http://schemas.microsoft.com/office/powerpoint/2010/main" val="3440967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pic>
        <p:nvPicPr>
          <p:cNvPr id="5" name="Picture 1" descr="31900253528_e638090e1d_o.jpg">
            <a:extLst>
              <a:ext uri="{FF2B5EF4-FFF2-40B4-BE49-F238E27FC236}">
                <a16:creationId xmlns:a16="http://schemas.microsoft.com/office/drawing/2014/main" id="{1323C42E-04AA-954B-B4C6-01D705DF29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3E74F83-DB39-7549-8317-582894260E25}"/>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77C83825-2511-6D44-A843-1695AE0A13E7}"/>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8" name="Picture 3" descr="s4b282c2015.png">
            <a:extLst>
              <a:ext uri="{FF2B5EF4-FFF2-40B4-BE49-F238E27FC236}">
                <a16:creationId xmlns:a16="http://schemas.microsoft.com/office/drawing/2014/main" id="{21C86978-3C5B-0B40-8BB4-DC0ABEB089D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4"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none" spc="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2" name="Title 1">
            <a:extLst>
              <a:ext uri="{FF2B5EF4-FFF2-40B4-BE49-F238E27FC236}">
                <a16:creationId xmlns:a16="http://schemas.microsoft.com/office/drawing/2014/main" id="{7B7B864F-A2A5-1B4C-9586-22EDF0E4194D}"/>
              </a:ext>
            </a:extLst>
          </p:cNvPr>
          <p:cNvSpPr>
            <a:spLocks noGrp="1"/>
          </p:cNvSpPr>
          <p:nvPr>
            <p:ph type="title"/>
          </p:nvPr>
        </p:nvSpPr>
        <p:spPr>
          <a:xfrm>
            <a:off x="381395" y="1332646"/>
            <a:ext cx="5414568" cy="1671152"/>
          </a:xfrm>
          <a:prstGeom prst="rect">
            <a:avLst/>
          </a:prstGeom>
        </p:spPr>
        <p:txBody>
          <a:bodyPr lIns="0" tIns="0" rIns="0" bIns="0"/>
          <a:lstStyle>
            <a:lvl1pPr algn="l">
              <a:lnSpc>
                <a:spcPts val="3800"/>
              </a:lnSpc>
              <a:defRPr lang="en-US" sz="3400" b="1" i="0" kern="0" cap="none" spc="0" baseline="0" dirty="0">
                <a:solidFill>
                  <a:schemeClr val="tx1"/>
                </a:solidFill>
                <a:latin typeface="Arial"/>
                <a:ea typeface="MS PGothic" panose="020B0600070205080204" pitchFamily="34" charset="-128"/>
                <a:cs typeface="Arial"/>
              </a:defRPr>
            </a:lvl1pPr>
          </a:lstStyle>
          <a:p>
            <a:r>
              <a:rPr lang="en-US" dirty="0"/>
              <a:t>Click to edit Master title style</a:t>
            </a:r>
          </a:p>
        </p:txBody>
      </p:sp>
    </p:spTree>
    <p:extLst>
      <p:ext uri="{BB962C8B-B14F-4D97-AF65-F5344CB8AC3E}">
        <p14:creationId xmlns:p14="http://schemas.microsoft.com/office/powerpoint/2010/main" val="47275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3">
    <p:spTree>
      <p:nvGrpSpPr>
        <p:cNvPr id="1" name=""/>
        <p:cNvGrpSpPr/>
        <p:nvPr/>
      </p:nvGrpSpPr>
      <p:grpSpPr>
        <a:xfrm>
          <a:off x="0" y="0"/>
          <a:ext cx="0" cy="0"/>
          <a:chOff x="0" y="0"/>
          <a:chExt cx="0" cy="0"/>
        </a:xfrm>
      </p:grpSpPr>
      <p:pic>
        <p:nvPicPr>
          <p:cNvPr id="5" name="Picture 1" descr="19468908073_a6d2e240c9_k.jpg">
            <a:extLst>
              <a:ext uri="{FF2B5EF4-FFF2-40B4-BE49-F238E27FC236}">
                <a16:creationId xmlns:a16="http://schemas.microsoft.com/office/drawing/2014/main" id="{7E2E6299-AEC3-544D-B674-3A8EAED2B9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753E3B7-3D48-2F49-99AC-B7755D6CB118}"/>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00234C93-2238-D14F-92E9-94CC3CB9341F}"/>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8" name="TextBox 7">
            <a:extLst>
              <a:ext uri="{FF2B5EF4-FFF2-40B4-BE49-F238E27FC236}">
                <a16:creationId xmlns:a16="http://schemas.microsoft.com/office/drawing/2014/main" id="{C4CC91F5-A3A2-AA46-B4C3-AC0ECAC534FD}"/>
              </a:ext>
            </a:extLst>
          </p:cNvPr>
          <p:cNvSpPr txBox="1">
            <a:spLocks noChangeArrowheads="1"/>
          </p:cNvSpPr>
          <p:nvPr userDrawn="1"/>
        </p:nvSpPr>
        <p:spPr bwMode="auto">
          <a:xfrm>
            <a:off x="5732463" y="6015038"/>
            <a:ext cx="185737" cy="460375"/>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a:p>
        </p:txBody>
      </p:sp>
      <p:pic>
        <p:nvPicPr>
          <p:cNvPr id="9" name="Picture 3" descr="s4b282c2015.png">
            <a:extLst>
              <a:ext uri="{FF2B5EF4-FFF2-40B4-BE49-F238E27FC236}">
                <a16:creationId xmlns:a16="http://schemas.microsoft.com/office/drawing/2014/main" id="{D2589F8F-9E38-484D-81E0-20FBCD63BFB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5"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none" spc="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0" name="Title 1">
            <a:extLst>
              <a:ext uri="{FF2B5EF4-FFF2-40B4-BE49-F238E27FC236}">
                <a16:creationId xmlns:a16="http://schemas.microsoft.com/office/drawing/2014/main" id="{FC018589-E1F5-7346-885A-EB2B985D4FCD}"/>
              </a:ext>
            </a:extLst>
          </p:cNvPr>
          <p:cNvSpPr>
            <a:spLocks noGrp="1"/>
          </p:cNvSpPr>
          <p:nvPr>
            <p:ph type="title"/>
          </p:nvPr>
        </p:nvSpPr>
        <p:spPr>
          <a:xfrm>
            <a:off x="381395" y="1332646"/>
            <a:ext cx="5414568" cy="1671152"/>
          </a:xfrm>
          <a:prstGeom prst="rect">
            <a:avLst/>
          </a:prstGeom>
        </p:spPr>
        <p:txBody>
          <a:bodyPr lIns="0" tIns="0" rIns="0" bIns="0"/>
          <a:lstStyle>
            <a:lvl1pPr algn="l">
              <a:lnSpc>
                <a:spcPts val="3800"/>
              </a:lnSpc>
              <a:defRPr lang="en-US" sz="3400" b="1" i="0" kern="0" cap="none" spc="0" baseline="0" dirty="0">
                <a:solidFill>
                  <a:schemeClr val="tx1"/>
                </a:solidFill>
                <a:latin typeface="Arial"/>
                <a:ea typeface="MS PGothic" panose="020B0600070205080204" pitchFamily="34" charset="-128"/>
                <a:cs typeface="Arial"/>
              </a:defRPr>
            </a:lvl1pPr>
          </a:lstStyle>
          <a:p>
            <a:r>
              <a:rPr lang="en-US" dirty="0"/>
              <a:t>Click to edit Master title style</a:t>
            </a:r>
          </a:p>
        </p:txBody>
      </p:sp>
    </p:spTree>
    <p:extLst>
      <p:ext uri="{BB962C8B-B14F-4D97-AF65-F5344CB8AC3E}">
        <p14:creationId xmlns:p14="http://schemas.microsoft.com/office/powerpoint/2010/main" val="3174592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4">
    <p:spTree>
      <p:nvGrpSpPr>
        <p:cNvPr id="1" name=""/>
        <p:cNvGrpSpPr/>
        <p:nvPr/>
      </p:nvGrpSpPr>
      <p:grpSpPr>
        <a:xfrm>
          <a:off x="0" y="0"/>
          <a:ext cx="0" cy="0"/>
          <a:chOff x="0" y="0"/>
          <a:chExt cx="0" cy="0"/>
        </a:xfrm>
      </p:grpSpPr>
      <p:pic>
        <p:nvPicPr>
          <p:cNvPr id="5" name="Picture 1" descr="33734603791_87ba8475ca_o.jpg">
            <a:extLst>
              <a:ext uri="{FF2B5EF4-FFF2-40B4-BE49-F238E27FC236}">
                <a16:creationId xmlns:a16="http://schemas.microsoft.com/office/drawing/2014/main" id="{E77BE962-0BFE-5C4B-89FB-3B486E8D225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91440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32C7108-0135-6447-A450-C4951534F286}"/>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EDBA166D-9B34-2840-A504-DF49F32681BE}"/>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 name="Picture 3" descr="s4b282c2015.png">
            <a:extLst>
              <a:ext uri="{FF2B5EF4-FFF2-40B4-BE49-F238E27FC236}">
                <a16:creationId xmlns:a16="http://schemas.microsoft.com/office/drawing/2014/main" id="{5C824A16-1FFC-9447-91A2-5E29DDD0F73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4"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none" spc="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0" name="Title 1">
            <a:extLst>
              <a:ext uri="{FF2B5EF4-FFF2-40B4-BE49-F238E27FC236}">
                <a16:creationId xmlns:a16="http://schemas.microsoft.com/office/drawing/2014/main" id="{28431D6C-1F1F-0D46-BA93-7A2AC50713FA}"/>
              </a:ext>
            </a:extLst>
          </p:cNvPr>
          <p:cNvSpPr>
            <a:spLocks noGrp="1"/>
          </p:cNvSpPr>
          <p:nvPr>
            <p:ph type="title"/>
          </p:nvPr>
        </p:nvSpPr>
        <p:spPr>
          <a:xfrm>
            <a:off x="381395" y="1332646"/>
            <a:ext cx="5414568" cy="1671152"/>
          </a:xfrm>
          <a:prstGeom prst="rect">
            <a:avLst/>
          </a:prstGeom>
        </p:spPr>
        <p:txBody>
          <a:bodyPr lIns="0" tIns="0" rIns="0" bIns="0"/>
          <a:lstStyle>
            <a:lvl1pPr algn="l">
              <a:lnSpc>
                <a:spcPts val="3800"/>
              </a:lnSpc>
              <a:defRPr lang="en-US" sz="3400" b="1" i="0" kern="0" cap="none" spc="0" baseline="0" dirty="0">
                <a:solidFill>
                  <a:schemeClr val="tx1"/>
                </a:solidFill>
                <a:latin typeface="Arial"/>
                <a:ea typeface="MS PGothic" panose="020B0600070205080204" pitchFamily="34" charset="-128"/>
                <a:cs typeface="Arial"/>
              </a:defRPr>
            </a:lvl1pPr>
          </a:lstStyle>
          <a:p>
            <a:r>
              <a:rPr lang="en-US" dirty="0"/>
              <a:t>Click to edit Master title style</a:t>
            </a:r>
          </a:p>
        </p:txBody>
      </p:sp>
    </p:spTree>
    <p:extLst>
      <p:ext uri="{BB962C8B-B14F-4D97-AF65-F5344CB8AC3E}">
        <p14:creationId xmlns:p14="http://schemas.microsoft.com/office/powerpoint/2010/main" val="353681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section Slide - 1">
    <p:spTree>
      <p:nvGrpSpPr>
        <p:cNvPr id="1" name=""/>
        <p:cNvGrpSpPr/>
        <p:nvPr/>
      </p:nvGrpSpPr>
      <p:grpSpPr>
        <a:xfrm>
          <a:off x="0" y="0"/>
          <a:ext cx="0" cy="0"/>
          <a:chOff x="0" y="0"/>
          <a:chExt cx="0" cy="0"/>
        </a:xfrm>
      </p:grpSpPr>
      <p:pic>
        <p:nvPicPr>
          <p:cNvPr id="3" name="Picture 1" descr="19467264904_bdb80a731c_o.jpg">
            <a:extLst>
              <a:ext uri="{FF2B5EF4-FFF2-40B4-BE49-F238E27FC236}">
                <a16:creationId xmlns:a16="http://schemas.microsoft.com/office/drawing/2014/main" id="{218D71B7-5DEB-D64E-B374-3C99D30B5E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29B7B77C-F3F3-A24D-BE18-ADC193FB7218}"/>
              </a:ext>
            </a:extLst>
          </p:cNvPr>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82FA66AA-1BA8-944D-9CC2-9E9430CCF799}"/>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9" descr="s4b282c2015.png">
            <a:extLst>
              <a:ext uri="{FF2B5EF4-FFF2-40B4-BE49-F238E27FC236}">
                <a16:creationId xmlns:a16="http://schemas.microsoft.com/office/drawing/2014/main" id="{5EB64215-FEB7-3048-A245-DF48061DE0B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C3CE8F6A-7A4B-A846-825E-E46B7DA7CE91}"/>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7D7A0556-00C3-3D44-A9D6-EC08C577FB19}" type="slidenum">
              <a:rPr lang="en-US" altLang="en-US" sz="900" smtClean="0">
                <a:solidFill>
                  <a:srgbClr val="FFFFFF"/>
                </a:solidFill>
                <a:latin typeface="Whitney Book" pitchFamily="2"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2" charset="0"/>
            </a:endParaRPr>
          </a:p>
        </p:txBody>
      </p:sp>
      <p:sp>
        <p:nvSpPr>
          <p:cNvPr id="8" name="Title 1">
            <a:extLst>
              <a:ext uri="{FF2B5EF4-FFF2-40B4-BE49-F238E27FC236}">
                <a16:creationId xmlns:a16="http://schemas.microsoft.com/office/drawing/2014/main" id="{5A63E03F-3048-1246-B3C0-5DB730C74277}"/>
              </a:ext>
            </a:extLst>
          </p:cNvPr>
          <p:cNvSpPr>
            <a:spLocks noGrp="1"/>
          </p:cNvSpPr>
          <p:nvPr>
            <p:ph type="title"/>
          </p:nvPr>
        </p:nvSpPr>
        <p:spPr>
          <a:xfrm>
            <a:off x="365587" y="1275606"/>
            <a:ext cx="5414568" cy="792088"/>
          </a:xfrm>
          <a:prstGeom prst="rect">
            <a:avLst/>
          </a:prstGeom>
        </p:spPr>
        <p:txBody>
          <a:bodyPr lIns="0" tIns="0" rIns="0" bIns="0"/>
          <a:lstStyle>
            <a:lvl1pPr algn="l">
              <a:lnSpc>
                <a:spcPts val="3400"/>
              </a:lnSpc>
              <a:defRPr lang="en-US" sz="2800" b="1" i="0" kern="0" cap="none" spc="0" baseline="0" dirty="0">
                <a:solidFill>
                  <a:schemeClr val="tx1"/>
                </a:solidFill>
                <a:latin typeface="Arial"/>
                <a:ea typeface="MS PGothic" panose="020B0600070205080204" pitchFamily="34" charset="-128"/>
                <a:cs typeface="Arial"/>
              </a:defRPr>
            </a:lvl1pPr>
          </a:lstStyle>
          <a:p>
            <a:r>
              <a:rPr lang="en-US" dirty="0"/>
              <a:t>Click to edit Master title style</a:t>
            </a:r>
          </a:p>
        </p:txBody>
      </p:sp>
    </p:spTree>
    <p:extLst>
      <p:ext uri="{BB962C8B-B14F-4D97-AF65-F5344CB8AC3E}">
        <p14:creationId xmlns:p14="http://schemas.microsoft.com/office/powerpoint/2010/main" val="985379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section Slide - 2">
    <p:spTree>
      <p:nvGrpSpPr>
        <p:cNvPr id="1" name=""/>
        <p:cNvGrpSpPr/>
        <p:nvPr/>
      </p:nvGrpSpPr>
      <p:grpSpPr>
        <a:xfrm>
          <a:off x="0" y="0"/>
          <a:ext cx="0" cy="0"/>
          <a:chOff x="0" y="0"/>
          <a:chExt cx="0" cy="0"/>
        </a:xfrm>
      </p:grpSpPr>
      <p:pic>
        <p:nvPicPr>
          <p:cNvPr id="3" name="Picture 1" descr="MOA Evening-032.jpg">
            <a:extLst>
              <a:ext uri="{FF2B5EF4-FFF2-40B4-BE49-F238E27FC236}">
                <a16:creationId xmlns:a16="http://schemas.microsoft.com/office/drawing/2014/main" id="{BF0FB2EE-3DA3-E144-B61C-A6C77BE2CA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73BCD6C1-0A3A-2E49-BECD-658ABF4BB292}"/>
              </a:ext>
            </a:extLst>
          </p:cNvPr>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C6D78A4A-DE26-F34F-BE4A-FD0BA7CF9C9B}"/>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4" descr="s4b282c2015.png">
            <a:extLst>
              <a:ext uri="{FF2B5EF4-FFF2-40B4-BE49-F238E27FC236}">
                <a16:creationId xmlns:a16="http://schemas.microsoft.com/office/drawing/2014/main" id="{2948CE5A-A15F-3C43-A8B0-98A2214F84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864BF229-5D46-9146-ABF6-3E022F12FB92}"/>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3A4F131B-37D6-094E-B94D-D3E452E2CD19}" type="slidenum">
              <a:rPr lang="en-US" altLang="en-US" sz="900" smtClean="0">
                <a:solidFill>
                  <a:srgbClr val="FFFFFF"/>
                </a:solidFill>
                <a:latin typeface="Whitney Book" pitchFamily="2"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2" charset="0"/>
            </a:endParaRPr>
          </a:p>
        </p:txBody>
      </p:sp>
      <p:sp>
        <p:nvSpPr>
          <p:cNvPr id="8" name="Title 1">
            <a:extLst>
              <a:ext uri="{FF2B5EF4-FFF2-40B4-BE49-F238E27FC236}">
                <a16:creationId xmlns:a16="http://schemas.microsoft.com/office/drawing/2014/main" id="{81E8C08B-A92D-E946-AEAC-6B3D60A795BF}"/>
              </a:ext>
            </a:extLst>
          </p:cNvPr>
          <p:cNvSpPr>
            <a:spLocks noGrp="1"/>
          </p:cNvSpPr>
          <p:nvPr>
            <p:ph type="title"/>
          </p:nvPr>
        </p:nvSpPr>
        <p:spPr>
          <a:xfrm>
            <a:off x="365587" y="1275606"/>
            <a:ext cx="5414568" cy="792088"/>
          </a:xfrm>
          <a:prstGeom prst="rect">
            <a:avLst/>
          </a:prstGeom>
        </p:spPr>
        <p:txBody>
          <a:bodyPr lIns="0" tIns="0" rIns="0" bIns="0"/>
          <a:lstStyle>
            <a:lvl1pPr algn="l">
              <a:lnSpc>
                <a:spcPts val="3400"/>
              </a:lnSpc>
              <a:defRPr lang="en-US" sz="2800" b="1" i="0" kern="0" cap="none" spc="0" baseline="0" dirty="0">
                <a:solidFill>
                  <a:schemeClr val="tx1"/>
                </a:solidFill>
                <a:latin typeface="Arial"/>
                <a:ea typeface="MS PGothic" panose="020B0600070205080204" pitchFamily="34" charset="-128"/>
                <a:cs typeface="Arial"/>
              </a:defRPr>
            </a:lvl1pPr>
          </a:lstStyle>
          <a:p>
            <a:r>
              <a:rPr lang="en-US" dirty="0"/>
              <a:t>Click to edit Master title style</a:t>
            </a:r>
          </a:p>
        </p:txBody>
      </p:sp>
    </p:spTree>
    <p:extLst>
      <p:ext uri="{BB962C8B-B14F-4D97-AF65-F5344CB8AC3E}">
        <p14:creationId xmlns:p14="http://schemas.microsoft.com/office/powerpoint/2010/main" val="491212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section Slide - 3">
    <p:spTree>
      <p:nvGrpSpPr>
        <p:cNvPr id="1" name=""/>
        <p:cNvGrpSpPr/>
        <p:nvPr/>
      </p:nvGrpSpPr>
      <p:grpSpPr>
        <a:xfrm>
          <a:off x="0" y="0"/>
          <a:ext cx="0" cy="0"/>
          <a:chOff x="0" y="0"/>
          <a:chExt cx="0" cy="0"/>
        </a:xfrm>
      </p:grpSpPr>
      <p:pic>
        <p:nvPicPr>
          <p:cNvPr id="3" name="Picture 1" descr="20063615986_7c97fbf65b_o.jpg">
            <a:extLst>
              <a:ext uri="{FF2B5EF4-FFF2-40B4-BE49-F238E27FC236}">
                <a16:creationId xmlns:a16="http://schemas.microsoft.com/office/drawing/2014/main" id="{5646EFC0-A235-1A4D-9310-D617309738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C23F8D1-4D09-A742-A675-B752B9B6FEA9}"/>
              </a:ext>
            </a:extLst>
          </p:cNvPr>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C1462495-F506-D04A-A837-31DE743A8786}"/>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4" descr="s4b282c2015.png">
            <a:extLst>
              <a:ext uri="{FF2B5EF4-FFF2-40B4-BE49-F238E27FC236}">
                <a16:creationId xmlns:a16="http://schemas.microsoft.com/office/drawing/2014/main" id="{B25E7803-987B-654E-8B14-3FBCD8A8D91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71F2E9A7-3682-0A44-9260-F51464DEE53B}"/>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6D920A11-BE16-DC4A-BEE9-DAE58F156D57}" type="slidenum">
              <a:rPr lang="en-US" altLang="en-US" sz="900" smtClean="0">
                <a:solidFill>
                  <a:srgbClr val="FFFFFF"/>
                </a:solidFill>
                <a:latin typeface="Whitney Book" pitchFamily="2"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2" charset="0"/>
            </a:endParaRPr>
          </a:p>
        </p:txBody>
      </p:sp>
      <p:sp>
        <p:nvSpPr>
          <p:cNvPr id="9" name="Title 1">
            <a:extLst>
              <a:ext uri="{FF2B5EF4-FFF2-40B4-BE49-F238E27FC236}">
                <a16:creationId xmlns:a16="http://schemas.microsoft.com/office/drawing/2014/main" id="{B9F8EB83-3D6D-DF46-8002-EF5F1C707FFA}"/>
              </a:ext>
            </a:extLst>
          </p:cNvPr>
          <p:cNvSpPr>
            <a:spLocks noGrp="1"/>
          </p:cNvSpPr>
          <p:nvPr>
            <p:ph type="title"/>
          </p:nvPr>
        </p:nvSpPr>
        <p:spPr>
          <a:xfrm>
            <a:off x="365587" y="1275606"/>
            <a:ext cx="5414568" cy="792088"/>
          </a:xfrm>
          <a:prstGeom prst="rect">
            <a:avLst/>
          </a:prstGeom>
        </p:spPr>
        <p:txBody>
          <a:bodyPr lIns="0" tIns="0" rIns="0" bIns="0"/>
          <a:lstStyle>
            <a:lvl1pPr algn="l">
              <a:lnSpc>
                <a:spcPts val="3400"/>
              </a:lnSpc>
              <a:defRPr lang="en-US" sz="2800" b="1" i="0" kern="0" cap="none" spc="0" baseline="0" dirty="0">
                <a:solidFill>
                  <a:schemeClr val="tx1"/>
                </a:solidFill>
                <a:latin typeface="Arial"/>
                <a:ea typeface="MS PGothic" panose="020B0600070205080204" pitchFamily="34" charset="-128"/>
                <a:cs typeface="Arial"/>
              </a:defRPr>
            </a:lvl1pPr>
          </a:lstStyle>
          <a:p>
            <a:r>
              <a:rPr lang="en-US" dirty="0"/>
              <a:t>Click to edit Master title style</a:t>
            </a:r>
          </a:p>
        </p:txBody>
      </p:sp>
    </p:spTree>
    <p:extLst>
      <p:ext uri="{BB962C8B-B14F-4D97-AF65-F5344CB8AC3E}">
        <p14:creationId xmlns:p14="http://schemas.microsoft.com/office/powerpoint/2010/main" val="1361671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py Slide - 1">
    <p:spTree>
      <p:nvGrpSpPr>
        <p:cNvPr id="1" name=""/>
        <p:cNvGrpSpPr/>
        <p:nvPr/>
      </p:nvGrpSpPr>
      <p:grpSpPr>
        <a:xfrm>
          <a:off x="0" y="0"/>
          <a:ext cx="0" cy="0"/>
          <a:chOff x="0" y="0"/>
          <a:chExt cx="0" cy="0"/>
        </a:xfrm>
      </p:grpSpPr>
      <p:pic>
        <p:nvPicPr>
          <p:cNvPr id="4" name="Picture 1" descr="s4b282c2015.png">
            <a:extLst>
              <a:ext uri="{FF2B5EF4-FFF2-40B4-BE49-F238E27FC236}">
                <a16:creationId xmlns:a16="http://schemas.microsoft.com/office/drawing/2014/main" id="{BE35A530-EC03-604F-85AB-5083EB70F3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4">
            <a:extLst>
              <a:ext uri="{FF2B5EF4-FFF2-40B4-BE49-F238E27FC236}">
                <a16:creationId xmlns:a16="http://schemas.microsoft.com/office/drawing/2014/main" id="{8D71B9A5-42B8-A943-A2E2-A38DAD565A63}"/>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BDA7D734-BA60-C042-BE0F-86E0AEA7AA42}"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sp>
        <p:nvSpPr>
          <p:cNvPr id="10" name="Text Placeholder 2"/>
          <p:cNvSpPr>
            <a:spLocks noGrp="1"/>
          </p:cNvSpPr>
          <p:nvPr>
            <p:ph type="body" sz="quarter" idx="13"/>
          </p:nvPr>
        </p:nvSpPr>
        <p:spPr>
          <a:xfrm>
            <a:off x="438954" y="1131888"/>
            <a:ext cx="7661438" cy="3672110"/>
          </a:xfrm>
          <a:prstGeom prst="rect">
            <a:avLst/>
          </a:prstGeom>
        </p:spPr>
        <p:txBody>
          <a:bodyPr vert="horz" lIns="0" tIns="0" rIns="0" bIns="0"/>
          <a:lstStyle>
            <a:lvl1pPr marL="0" indent="0">
              <a:lnSpc>
                <a:spcPct val="130000"/>
              </a:lnSpc>
              <a:spcBef>
                <a:spcPts val="0"/>
              </a:spcBef>
              <a:buFontTx/>
              <a:buNone/>
              <a:defRPr sz="1500"/>
            </a:lvl1pPr>
            <a:lvl2pPr marL="0" indent="-180000">
              <a:lnSpc>
                <a:spcPct val="130000"/>
              </a:lnSpc>
              <a:spcBef>
                <a:spcPts val="0"/>
              </a:spcBef>
              <a:buFont typeface="Arial"/>
              <a:buChar char="•"/>
              <a:defRPr sz="1500"/>
            </a:lvl2pPr>
            <a:lvl3pPr marL="540000" indent="-180000">
              <a:lnSpc>
                <a:spcPct val="130000"/>
              </a:lnSpc>
              <a:spcBef>
                <a:spcPts val="0"/>
              </a:spcBef>
              <a:defRPr sz="1500"/>
            </a:lvl3pPr>
            <a:lvl4pPr marL="900000" indent="-180000">
              <a:lnSpc>
                <a:spcPct val="130000"/>
              </a:lnSpc>
              <a:spcBef>
                <a:spcPts val="0"/>
              </a:spcBef>
              <a:buFont typeface="Arial"/>
              <a:buChar char="•"/>
              <a:defRPr sz="1500"/>
            </a:lvl4pPr>
            <a:lvl5pPr marL="1260000" indent="-180000">
              <a:lnSpc>
                <a:spcPct val="130000"/>
              </a:lnSpc>
              <a:spcBef>
                <a:spcPts val="0"/>
              </a:spcBef>
              <a:buFont typeface="Arial"/>
              <a:buChar char="•"/>
              <a:defRPr sz="150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2" name="Title 1">
            <a:extLst>
              <a:ext uri="{FF2B5EF4-FFF2-40B4-BE49-F238E27FC236}">
                <a16:creationId xmlns:a16="http://schemas.microsoft.com/office/drawing/2014/main" id="{6B0C6DE5-6CEF-9440-B1A6-ABD0F75D39AF}"/>
              </a:ext>
            </a:extLst>
          </p:cNvPr>
          <p:cNvSpPr>
            <a:spLocks noGrp="1"/>
          </p:cNvSpPr>
          <p:nvPr>
            <p:ph type="title"/>
          </p:nvPr>
        </p:nvSpPr>
        <p:spPr>
          <a:xfrm>
            <a:off x="438954" y="411510"/>
            <a:ext cx="7661438" cy="623331"/>
          </a:xfrm>
          <a:prstGeom prst="rect">
            <a:avLst/>
          </a:prstGeom>
        </p:spPr>
        <p:txBody>
          <a:bodyPr lIns="0" tIns="0" rIns="0" bIns="0" anchor="ctr" anchorCtr="0"/>
          <a:lstStyle>
            <a:lvl1pPr algn="l">
              <a:lnSpc>
                <a:spcPts val="2100"/>
              </a:lnSpc>
              <a:defRPr kumimoji="0" lang="en-US" sz="2100" b="1" i="0" u="none" strike="noStrike" kern="1200" cap="none" spc="0" normalizeH="0" baseline="0" noProof="0" smtClean="0">
                <a:ln>
                  <a:noFill/>
                </a:ln>
                <a:solidFill>
                  <a:schemeClr val="tx1">
                    <a:lumMod val="50000"/>
                    <a:lumOff val="50000"/>
                  </a:schemeClr>
                </a:solidFill>
                <a:effectLst/>
                <a:uLnTx/>
                <a:uFillTx/>
                <a:latin typeface="Arial"/>
                <a:ea typeface="MS PGothic" panose="020B0600070205080204" pitchFamily="34" charset="-128"/>
                <a:cs typeface="Arial"/>
              </a:defRPr>
            </a:lvl1pPr>
          </a:lstStyle>
          <a:p>
            <a:r>
              <a:rPr lang="en-US" dirty="0"/>
              <a:t>Click to edit Master title style</a:t>
            </a:r>
          </a:p>
        </p:txBody>
      </p:sp>
    </p:spTree>
    <p:extLst>
      <p:ext uri="{BB962C8B-B14F-4D97-AF65-F5344CB8AC3E}">
        <p14:creationId xmlns:p14="http://schemas.microsoft.com/office/powerpoint/2010/main" val="2563127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 Slide - 2">
    <p:bg>
      <p:bgPr>
        <a:solidFill>
          <a:srgbClr val="001835"/>
        </a:solidFill>
        <a:effectLst/>
      </p:bgPr>
    </p:bg>
    <p:spTree>
      <p:nvGrpSpPr>
        <p:cNvPr id="1" name=""/>
        <p:cNvGrpSpPr/>
        <p:nvPr/>
      </p:nvGrpSpPr>
      <p:grpSpPr>
        <a:xfrm>
          <a:off x="0" y="0"/>
          <a:ext cx="0" cy="0"/>
          <a:chOff x="0" y="0"/>
          <a:chExt cx="0" cy="0"/>
        </a:xfrm>
      </p:grpSpPr>
      <p:pic>
        <p:nvPicPr>
          <p:cNvPr id="4" name="Picture 2" descr="2014_logo_only_reverse.png">
            <a:extLst>
              <a:ext uri="{FF2B5EF4-FFF2-40B4-BE49-F238E27FC236}">
                <a16:creationId xmlns:a16="http://schemas.microsoft.com/office/drawing/2014/main" id="{CE7E4067-49DE-2745-A17C-89130E6B77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4">
            <a:extLst>
              <a:ext uri="{FF2B5EF4-FFF2-40B4-BE49-F238E27FC236}">
                <a16:creationId xmlns:a16="http://schemas.microsoft.com/office/drawing/2014/main" id="{686B4E7D-7FEB-8A4D-96D8-494D2593E94C}"/>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F33A4878-B106-B94B-A5E4-7D96EA644603}"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6" name="Text Placeholder 2"/>
          <p:cNvSpPr>
            <a:spLocks noGrp="1"/>
          </p:cNvSpPr>
          <p:nvPr>
            <p:ph type="body" sz="quarter" idx="13"/>
          </p:nvPr>
        </p:nvSpPr>
        <p:spPr>
          <a:xfrm>
            <a:off x="438954" y="1131888"/>
            <a:ext cx="7661438" cy="3672110"/>
          </a:xfrm>
          <a:prstGeom prst="rect">
            <a:avLst/>
          </a:prstGeom>
        </p:spPr>
        <p:txBody>
          <a:bodyPr vert="horz" lIns="0" tIns="0" rIns="0" bIns="0"/>
          <a:lstStyle>
            <a:lvl1pPr marL="0" indent="0">
              <a:lnSpc>
                <a:spcPct val="130000"/>
              </a:lnSpc>
              <a:spcBef>
                <a:spcPts val="0"/>
              </a:spcBef>
              <a:buFontTx/>
              <a:buNone/>
              <a:defRPr sz="1500">
                <a:solidFill>
                  <a:schemeClr val="bg1"/>
                </a:solidFill>
              </a:defRPr>
            </a:lvl1pPr>
            <a:lvl2pPr marL="0" indent="-180000">
              <a:lnSpc>
                <a:spcPct val="130000"/>
              </a:lnSpc>
              <a:spcBef>
                <a:spcPts val="0"/>
              </a:spcBef>
              <a:buFont typeface="Arial"/>
              <a:buChar char="•"/>
              <a:defRPr sz="1500">
                <a:solidFill>
                  <a:schemeClr val="bg1"/>
                </a:solidFill>
              </a:defRPr>
            </a:lvl2pPr>
            <a:lvl3pPr marL="540000" indent="-180000">
              <a:lnSpc>
                <a:spcPct val="130000"/>
              </a:lnSpc>
              <a:spcBef>
                <a:spcPts val="0"/>
              </a:spcBef>
              <a:defRPr sz="1500">
                <a:solidFill>
                  <a:schemeClr val="bg1"/>
                </a:solidFill>
              </a:defRPr>
            </a:lvl3pPr>
            <a:lvl4pPr marL="900000" indent="-180000">
              <a:lnSpc>
                <a:spcPct val="130000"/>
              </a:lnSpc>
              <a:spcBef>
                <a:spcPts val="0"/>
              </a:spcBef>
              <a:buFont typeface="Arial"/>
              <a:buChar char="•"/>
              <a:defRPr sz="1500">
                <a:solidFill>
                  <a:schemeClr val="bg1"/>
                </a:solidFill>
              </a:defRPr>
            </a:lvl4pPr>
            <a:lvl5pPr marL="1260000" indent="-180000">
              <a:lnSpc>
                <a:spcPct val="130000"/>
              </a:lnSpc>
              <a:spcBef>
                <a:spcPts val="0"/>
              </a:spcBef>
              <a:buFont typeface="Arial"/>
              <a:buChar char="•"/>
              <a:defRPr sz="1500">
                <a:solidFill>
                  <a:schemeClr val="bg1"/>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Title 1">
            <a:extLst>
              <a:ext uri="{FF2B5EF4-FFF2-40B4-BE49-F238E27FC236}">
                <a16:creationId xmlns:a16="http://schemas.microsoft.com/office/drawing/2014/main" id="{3662863F-E41E-224A-97FD-6D968AD10CDF}"/>
              </a:ext>
            </a:extLst>
          </p:cNvPr>
          <p:cNvSpPr>
            <a:spLocks noGrp="1"/>
          </p:cNvSpPr>
          <p:nvPr>
            <p:ph type="title"/>
          </p:nvPr>
        </p:nvSpPr>
        <p:spPr>
          <a:xfrm>
            <a:off x="438954" y="411510"/>
            <a:ext cx="7661438" cy="623331"/>
          </a:xfrm>
          <a:prstGeom prst="rect">
            <a:avLst/>
          </a:prstGeom>
        </p:spPr>
        <p:txBody>
          <a:bodyPr lIns="0" tIns="0" rIns="0" bIns="0" anchor="ctr" anchorCtr="0"/>
          <a:lstStyle>
            <a:lvl1pPr algn="l">
              <a:lnSpc>
                <a:spcPts val="2100"/>
              </a:lnSpc>
              <a:defRPr kumimoji="0" lang="en-US" sz="2100" b="1" i="0" u="none" strike="noStrike" kern="1200" cap="none" spc="0" normalizeH="0" baseline="0" noProof="0" smtClean="0">
                <a:ln>
                  <a:noFill/>
                </a:ln>
                <a:solidFill>
                  <a:schemeClr val="tx1">
                    <a:lumMod val="10000"/>
                    <a:lumOff val="90000"/>
                  </a:schemeClr>
                </a:solidFill>
                <a:effectLst/>
                <a:uLnTx/>
                <a:uFillTx/>
                <a:latin typeface="Arial"/>
                <a:ea typeface="MS PGothic" panose="020B0600070205080204" pitchFamily="34" charset="-128"/>
                <a:cs typeface="Arial"/>
              </a:defRPr>
            </a:lvl1pPr>
          </a:lstStyle>
          <a:p>
            <a:r>
              <a:rPr lang="en-US" dirty="0"/>
              <a:t>Click to edit Master title style</a:t>
            </a:r>
          </a:p>
        </p:txBody>
      </p:sp>
    </p:spTree>
    <p:extLst>
      <p:ext uri="{BB962C8B-B14F-4D97-AF65-F5344CB8AC3E}">
        <p14:creationId xmlns:p14="http://schemas.microsoft.com/office/powerpoint/2010/main" val="3603319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190" r:id="rId1"/>
    <p:sldLayoutId id="2147485191" r:id="rId2"/>
    <p:sldLayoutId id="2147485192" r:id="rId3"/>
    <p:sldLayoutId id="2147485193" r:id="rId4"/>
    <p:sldLayoutId id="2147485194" r:id="rId5"/>
    <p:sldLayoutId id="2147485195" r:id="rId6"/>
    <p:sldLayoutId id="2147485196" r:id="rId7"/>
    <p:sldLayoutId id="2147485197" r:id="rId8"/>
    <p:sldLayoutId id="2147485198" r:id="rId9"/>
    <p:sldLayoutId id="2147485199" r:id="rId10"/>
    <p:sldLayoutId id="2147485200" r:id="rId11"/>
    <p:sldLayoutId id="2147485201" r:id="rId12"/>
    <p:sldLayoutId id="2147485202" r:id="rId13"/>
    <p:sldLayoutId id="2147485203" r:id="rId14"/>
    <p:sldLayoutId id="2147485204" r:id="rId15"/>
    <p:sldLayoutId id="2147485205" r:id="rId16"/>
    <p:sldLayoutId id="2147485206" r:id="rId17"/>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ellbeing.ubc.ca/okanagan-charter" TargetMode="External"/><Relationship Id="rId2" Type="http://schemas.openxmlformats.org/officeDocument/2006/relationships/hyperlink" Target="https://wellbeing.ubc.ca/" TargetMode="External"/><Relationship Id="rId1" Type="http://schemas.openxmlformats.org/officeDocument/2006/relationships/slideLayout" Target="../slideLayouts/slideLayout10.xml"/><Relationship Id="rId4" Type="http://schemas.openxmlformats.org/officeDocument/2006/relationships/hyperlink" Target="https://wellbeing.ubc.ca/framework"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ellbeing.ubc.ca/wellbeing-campaigns-and-initiatives/thrive" TargetMode="External"/><Relationship Id="rId2" Type="http://schemas.openxmlformats.org/officeDocument/2006/relationships/hyperlink" Target="https://wellbeing.ubc.ca/examples-and-research" TargetMode="External"/><Relationship Id="rId1" Type="http://schemas.openxmlformats.org/officeDocument/2006/relationships/slideLayout" Target="../slideLayouts/slideLayout10.xml"/><Relationship Id="rId5" Type="http://schemas.openxmlformats.org/officeDocument/2006/relationships/hyperlink" Target="https://wellbeing.ubc.ca/wellbeing-campaigns-and-initiatives/healthy-beverage-initiative" TargetMode="External"/><Relationship Id="rId4" Type="http://schemas.openxmlformats.org/officeDocument/2006/relationships/hyperlink" Target="https://wellbeing.ubc.ca/wellbeing-campaigns-and-initiatives/move-ubc"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ellbeing.ubc.ca/foodsecurityinitiative" TargetMode="External"/><Relationship Id="rId2" Type="http://schemas.openxmlformats.org/officeDocument/2006/relationships/hyperlink" Target="https://wellbeing.ubc.ca/qprtraining" TargetMode="External"/><Relationship Id="rId1" Type="http://schemas.openxmlformats.org/officeDocument/2006/relationships/slideLayout" Target="../slideLayouts/slideLayout10.xml"/><Relationship Id="rId4" Type="http://schemas.openxmlformats.org/officeDocument/2006/relationships/hyperlink" Target="https://wellbeing.ubc.ca/smokefree"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wellbeing.ubc.ca/wellbeing-campaigns-and-initiatives/wellbeing-champions-programs" TargetMode="Externa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education.ok.ubc.ca/research-partnerships/bark/" TargetMode="External"/><Relationship Id="rId2" Type="http://schemas.openxmlformats.org/officeDocument/2006/relationships/hyperlink" Target="https://wellbeing.ubc.ca/wble" TargetMode="External"/><Relationship Id="rId1" Type="http://schemas.openxmlformats.org/officeDocument/2006/relationships/slideLayout" Target="../slideLayouts/slideLayout10.xml"/><Relationship Id="rId4" Type="http://schemas.openxmlformats.org/officeDocument/2006/relationships/hyperlink" Target="https://wellbeing.ubc.ca/early-aler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bark.ok.ubc.ca/" TargetMode="Externa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hyperlink" Target="http://www.linkedin.com/in/terinamailer" TargetMode="External"/><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hyperlink" Target="mailto:terina.mailer@ubc.ca" TargetMode="External"/><Relationship Id="rId1" Type="http://schemas.openxmlformats.org/officeDocument/2006/relationships/slideLayout" Target="../slideLayouts/slideLayout10.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hyperlink" Target="https://www.facebook.com/terina.mailer/" TargetMode="External"/><Relationship Id="rId9" Type="http://schemas.openxmlformats.org/officeDocument/2006/relationships/image" Target="../media/image21.pn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hyperlink" Target="http://www.linkedin.com/in/terinamailer" TargetMode="External"/><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hyperlink" Target="mailto:terina.mailer@ubc.ca" TargetMode="External"/><Relationship Id="rId1" Type="http://schemas.openxmlformats.org/officeDocument/2006/relationships/slideLayout" Target="../slideLayouts/slideLayout10.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hyperlink" Target="https://www.facebook.com/terina.mailer/" TargetMode="External"/><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s://rdcu.be/cH7oe"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hyperlink" Target="https://www.mind.org.uk/information-support/types-of-mental-health-problems/mental-health-problems-introduction/causes/"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0053E9-7B80-2D4C-94E1-F588CD50F405}"/>
              </a:ext>
            </a:extLst>
          </p:cNvPr>
          <p:cNvSpPr>
            <a:spLocks noGrp="1"/>
          </p:cNvSpPr>
          <p:nvPr>
            <p:ph type="title"/>
          </p:nvPr>
        </p:nvSpPr>
        <p:spPr>
          <a:xfrm>
            <a:off x="363214" y="1563638"/>
            <a:ext cx="5414568" cy="2016224"/>
          </a:xfrm>
        </p:spPr>
        <p:txBody>
          <a:bodyPr/>
          <a:lstStyle/>
          <a:p>
            <a:r>
              <a:rPr lang="en-US" dirty="0"/>
              <a:t>2022 Alberta, British Columbia and Yukon Virtual Advising Symposium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B1C2B4-9152-468A-992D-A9584DE79118}"/>
              </a:ext>
            </a:extLst>
          </p:cNvPr>
          <p:cNvPicPr>
            <a:picLocks noChangeAspect="1"/>
          </p:cNvPicPr>
          <p:nvPr/>
        </p:nvPicPr>
        <p:blipFill rotWithShape="1">
          <a:blip r:embed="rId2"/>
          <a:srcRect b="1532"/>
          <a:stretch/>
        </p:blipFill>
        <p:spPr>
          <a:xfrm>
            <a:off x="395536" y="257207"/>
            <a:ext cx="7920880" cy="4629086"/>
          </a:xfrm>
          <a:prstGeom prst="rect">
            <a:avLst/>
          </a:prstGeom>
        </p:spPr>
      </p:pic>
    </p:spTree>
    <p:extLst>
      <p:ext uri="{BB962C8B-B14F-4D97-AF65-F5344CB8AC3E}">
        <p14:creationId xmlns:p14="http://schemas.microsoft.com/office/powerpoint/2010/main" val="2331892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87683E-8399-4109-A311-A3172F24BE87}"/>
              </a:ext>
            </a:extLst>
          </p:cNvPr>
          <p:cNvPicPr>
            <a:picLocks noChangeAspect="1"/>
          </p:cNvPicPr>
          <p:nvPr/>
        </p:nvPicPr>
        <p:blipFill>
          <a:blip r:embed="rId2"/>
          <a:stretch>
            <a:fillRect/>
          </a:stretch>
        </p:blipFill>
        <p:spPr>
          <a:xfrm>
            <a:off x="899592" y="300426"/>
            <a:ext cx="6912768" cy="4542648"/>
          </a:xfrm>
          <a:prstGeom prst="rect">
            <a:avLst/>
          </a:prstGeom>
        </p:spPr>
      </p:pic>
    </p:spTree>
    <p:extLst>
      <p:ext uri="{BB962C8B-B14F-4D97-AF65-F5344CB8AC3E}">
        <p14:creationId xmlns:p14="http://schemas.microsoft.com/office/powerpoint/2010/main" val="3714528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Placeholder 7">
            <a:extLst>
              <a:ext uri="{FF2B5EF4-FFF2-40B4-BE49-F238E27FC236}">
                <a16:creationId xmlns:a16="http://schemas.microsoft.com/office/drawing/2014/main" id="{1654B27C-0EA2-8F4C-859F-37543E5E3D8A}"/>
              </a:ext>
            </a:extLst>
          </p:cNvPr>
          <p:cNvSpPr>
            <a:spLocks noGrp="1" noChangeArrowheads="1"/>
          </p:cNvSpPr>
          <p:nvPr>
            <p:ph type="body" sz="quarter" idx="13"/>
          </p:nvPr>
        </p:nvSpPr>
        <p:spPr>
          <a:xfrm>
            <a:off x="434776" y="1131888"/>
            <a:ext cx="7661438" cy="3672110"/>
          </a:xfrm>
        </p:spPr>
        <p:txBody>
          <a:bodyPr/>
          <a:lstStyle/>
          <a:p>
            <a:pPr marL="285750" indent="-285750">
              <a:buFont typeface="Arial" panose="020B0604020202020204" pitchFamily="34" charset="0"/>
              <a:buChar char="•"/>
            </a:pPr>
            <a:r>
              <a:rPr lang="en-CA" altLang="en-US" b="1" dirty="0">
                <a:hlinkClick r:id="rId2"/>
              </a:rPr>
              <a:t>UBC Wellbeing</a:t>
            </a:r>
            <a:endParaRPr lang="en-CA" altLang="en-US" b="1" dirty="0"/>
          </a:p>
          <a:p>
            <a:pPr marL="825750" lvl="2" indent="-285750"/>
            <a:r>
              <a:rPr lang="en-US" dirty="0"/>
              <a:t>a collaborative effort to make the University a better place to live, work and learn through a systems-wide approach to wellbeing across our campuses</a:t>
            </a:r>
          </a:p>
          <a:p>
            <a:pPr marL="825750" lvl="2" indent="-285750"/>
            <a:r>
              <a:rPr lang="en-US" altLang="en-US" dirty="0"/>
              <a:t>Guided by the Okanagan Charter and UBC’s Wellbeing Framework</a:t>
            </a:r>
            <a:endParaRPr lang="en-CA" altLang="en-US" dirty="0"/>
          </a:p>
          <a:p>
            <a:pPr marL="285750" indent="-285750">
              <a:buFont typeface="Arial" panose="020B0604020202020204" pitchFamily="34" charset="0"/>
              <a:buChar char="•"/>
            </a:pPr>
            <a:r>
              <a:rPr lang="en-CA" altLang="en-US" b="1" dirty="0">
                <a:hlinkClick r:id="rId3"/>
              </a:rPr>
              <a:t>Okanagan Charter</a:t>
            </a:r>
            <a:endParaRPr lang="en-CA" altLang="en-US" b="1" dirty="0"/>
          </a:p>
          <a:p>
            <a:pPr marL="825750" lvl="2" indent="-285750"/>
            <a:r>
              <a:rPr lang="en-US" dirty="0"/>
              <a:t>An International Charter for Health Promoting University and Colleges, which calls upon post-secondary schools to embed health into all aspects of campus culture and to lead health promotion action and collaboration locally and globally</a:t>
            </a:r>
          </a:p>
          <a:p>
            <a:pPr marL="285750" indent="-285750">
              <a:buFont typeface="Arial" panose="020B0604020202020204" pitchFamily="34" charset="0"/>
              <a:buChar char="•"/>
            </a:pPr>
            <a:r>
              <a:rPr lang="en-CA" altLang="en-US" b="1" dirty="0">
                <a:hlinkClick r:id="rId4"/>
              </a:rPr>
              <a:t>UBC’s Wellbeing Framework</a:t>
            </a:r>
            <a:endParaRPr lang="en-CA" altLang="en-US" b="1" dirty="0"/>
          </a:p>
          <a:p>
            <a:pPr marL="825750" lvl="2" indent="-285750"/>
            <a:r>
              <a:rPr lang="en-US" dirty="0"/>
              <a:t>our commitment and approach to embedding wellbeing across our university culture and leading action and collaboration locally and globally</a:t>
            </a:r>
            <a:endParaRPr lang="en-CA" altLang="en-US" b="1" dirty="0"/>
          </a:p>
          <a:p>
            <a:pPr marL="285750" indent="-285750">
              <a:buFont typeface="Arial" panose="020B0604020202020204" pitchFamily="34" charset="0"/>
              <a:buChar char="•"/>
            </a:pPr>
            <a:endParaRPr lang="en-CA" altLang="en-US" dirty="0"/>
          </a:p>
          <a:p>
            <a:endParaRPr lang="en-US" altLang="en-US" dirty="0"/>
          </a:p>
        </p:txBody>
      </p:sp>
      <p:sp>
        <p:nvSpPr>
          <p:cNvPr id="3" name="Title 2">
            <a:extLst>
              <a:ext uri="{FF2B5EF4-FFF2-40B4-BE49-F238E27FC236}">
                <a16:creationId xmlns:a16="http://schemas.microsoft.com/office/drawing/2014/main" id="{BC4E6DA6-82C0-0C4E-A76B-A9D563B1F602}"/>
              </a:ext>
            </a:extLst>
          </p:cNvPr>
          <p:cNvSpPr>
            <a:spLocks noGrp="1"/>
          </p:cNvSpPr>
          <p:nvPr>
            <p:ph type="title"/>
          </p:nvPr>
        </p:nvSpPr>
        <p:spPr/>
        <p:txBody>
          <a:bodyPr/>
          <a:lstStyle/>
          <a:p>
            <a:r>
              <a:rPr lang="en-US" dirty="0"/>
              <a:t>What are we doing to create a network of care on our campuses?</a:t>
            </a:r>
          </a:p>
        </p:txBody>
      </p:sp>
    </p:spTree>
    <p:extLst>
      <p:ext uri="{BB962C8B-B14F-4D97-AF65-F5344CB8AC3E}">
        <p14:creationId xmlns:p14="http://schemas.microsoft.com/office/powerpoint/2010/main" val="1744950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339D41-C6FB-477F-A510-0A30FAE3FFE4}"/>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t>Wellbeing is threaded throughout strategic plans, in research projects across diverse disciplines, and embedded through a broad range of programs, services and initiatives</a:t>
            </a:r>
          </a:p>
          <a:p>
            <a:pPr marL="285750" indent="-285750">
              <a:buFont typeface="Arial" panose="020B0604020202020204" pitchFamily="34" charset="0"/>
              <a:buChar char="•"/>
            </a:pPr>
            <a:r>
              <a:rPr lang="en-US" dirty="0">
                <a:hlinkClick r:id="rId2"/>
              </a:rPr>
              <a:t>Examples and research </a:t>
            </a:r>
            <a:endParaRPr lang="en-US" dirty="0"/>
          </a:p>
          <a:p>
            <a:pPr marL="285750" indent="-285750">
              <a:buFont typeface="Arial" panose="020B0604020202020204" pitchFamily="34" charset="0"/>
              <a:buChar char="•"/>
            </a:pPr>
            <a:r>
              <a:rPr lang="en-US" dirty="0">
                <a:hlinkClick r:id="rId3"/>
              </a:rPr>
              <a:t>Thrive</a:t>
            </a:r>
            <a:endParaRPr lang="en-US" dirty="0"/>
          </a:p>
          <a:p>
            <a:pPr marL="825750" lvl="2" indent="-285750"/>
            <a:r>
              <a:rPr lang="en-US" dirty="0"/>
              <a:t>when we come together as a UBC community to learn about, talk about, and explore ways to support our mental health. </a:t>
            </a:r>
          </a:p>
          <a:p>
            <a:pPr marL="285750" indent="-285750">
              <a:buFont typeface="Arial" panose="020B0604020202020204" pitchFamily="34" charset="0"/>
              <a:buChar char="•"/>
            </a:pPr>
            <a:r>
              <a:rPr lang="en-US" dirty="0">
                <a:hlinkClick r:id="rId4"/>
              </a:rPr>
              <a:t>Move UBC</a:t>
            </a:r>
            <a:endParaRPr lang="en-US" dirty="0"/>
          </a:p>
          <a:p>
            <a:pPr marL="825750" lvl="2" indent="-285750"/>
            <a:r>
              <a:rPr lang="en-US" dirty="0"/>
              <a:t>university-wide annual initiative to increase physical activity and reduce the time students, faculty, staff, and the UBC community spend being inactive</a:t>
            </a:r>
          </a:p>
          <a:p>
            <a:pPr marL="285750" indent="-285750">
              <a:buFont typeface="Arial" panose="020B0604020202020204" pitchFamily="34" charset="0"/>
              <a:buChar char="•"/>
            </a:pPr>
            <a:r>
              <a:rPr lang="en-US" dirty="0">
                <a:hlinkClick r:id="rId5"/>
              </a:rPr>
              <a:t>Healthy Beverage Initiative</a:t>
            </a:r>
            <a:endParaRPr lang="en-US" dirty="0"/>
          </a:p>
          <a:p>
            <a:pPr marL="825750" lvl="2" indent="-285750"/>
            <a:r>
              <a:rPr lang="en-US" dirty="0"/>
              <a:t>a collaboration between faculty, staff, student, and vendor stakeholders, to create a campus environment where it's easier to make healthier choices</a:t>
            </a:r>
          </a:p>
          <a:p>
            <a:pPr marL="285750" indent="-28575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AB47AAE6-4E83-4ACB-8285-88A917846616}"/>
              </a:ext>
            </a:extLst>
          </p:cNvPr>
          <p:cNvSpPr>
            <a:spLocks noGrp="1"/>
          </p:cNvSpPr>
          <p:nvPr>
            <p:ph type="title"/>
          </p:nvPr>
        </p:nvSpPr>
        <p:spPr/>
        <p:txBody>
          <a:bodyPr/>
          <a:lstStyle/>
          <a:p>
            <a:r>
              <a:rPr lang="en-US" dirty="0"/>
              <a:t>How are we embedding wellbeing across our university culture?</a:t>
            </a:r>
          </a:p>
        </p:txBody>
      </p:sp>
    </p:spTree>
    <p:extLst>
      <p:ext uri="{BB962C8B-B14F-4D97-AF65-F5344CB8AC3E}">
        <p14:creationId xmlns:p14="http://schemas.microsoft.com/office/powerpoint/2010/main" val="2610008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339D41-C6FB-477F-A510-0A30FAE3FFE4}"/>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hlinkClick r:id="rId2"/>
              </a:rPr>
              <a:t>QPR Suicide Prevention Training</a:t>
            </a:r>
            <a:endParaRPr lang="en-US" dirty="0"/>
          </a:p>
          <a:p>
            <a:pPr marL="825750" lvl="2" indent="-285750"/>
            <a:r>
              <a:rPr lang="en-US" dirty="0"/>
              <a:t>training for students, faculty, and staff to help them recognize suicide warning signs, approach someone who may be at risk, persuade the person to seek appropriate health services, and connect the person to resources that will help resolve crises. </a:t>
            </a:r>
          </a:p>
          <a:p>
            <a:pPr marL="285750" indent="-285750">
              <a:buFont typeface="Arial" panose="020B0604020202020204" pitchFamily="34" charset="0"/>
              <a:buChar char="•"/>
            </a:pPr>
            <a:r>
              <a:rPr lang="en-US" dirty="0">
                <a:hlinkClick r:id="rId3"/>
              </a:rPr>
              <a:t>Food Security Initiative</a:t>
            </a:r>
            <a:endParaRPr lang="en-US" dirty="0"/>
          </a:p>
          <a:p>
            <a:pPr marL="825750" lvl="2" indent="-285750"/>
            <a:r>
              <a:rPr lang="en-US" dirty="0"/>
              <a:t>a collaborative, multi-disciplinary, and systems-based approach to addressing food insecurity at UBC </a:t>
            </a:r>
          </a:p>
          <a:p>
            <a:pPr marL="285750" indent="-285750">
              <a:buFont typeface="Arial" panose="020B0604020202020204" pitchFamily="34" charset="0"/>
              <a:buChar char="•"/>
            </a:pPr>
            <a:r>
              <a:rPr lang="en-US" dirty="0">
                <a:hlinkClick r:id="rId4"/>
              </a:rPr>
              <a:t>Smoke and vape-free areas</a:t>
            </a:r>
            <a:endParaRPr lang="en-US" dirty="0"/>
          </a:p>
          <a:p>
            <a:pPr marL="825750" lvl="2" indent="-285750"/>
            <a:r>
              <a:rPr lang="en-US" dirty="0"/>
              <a:t>designated areas around our campuses is one way to create a happier, healthier campus community</a:t>
            </a:r>
          </a:p>
          <a:p>
            <a:endParaRPr lang="en-US" dirty="0"/>
          </a:p>
        </p:txBody>
      </p:sp>
      <p:sp>
        <p:nvSpPr>
          <p:cNvPr id="3" name="Title 2">
            <a:extLst>
              <a:ext uri="{FF2B5EF4-FFF2-40B4-BE49-F238E27FC236}">
                <a16:creationId xmlns:a16="http://schemas.microsoft.com/office/drawing/2014/main" id="{AB47AAE6-4E83-4ACB-8285-88A917846616}"/>
              </a:ext>
            </a:extLst>
          </p:cNvPr>
          <p:cNvSpPr>
            <a:spLocks noGrp="1"/>
          </p:cNvSpPr>
          <p:nvPr>
            <p:ph type="title"/>
          </p:nvPr>
        </p:nvSpPr>
        <p:spPr/>
        <p:txBody>
          <a:bodyPr/>
          <a:lstStyle/>
          <a:p>
            <a:r>
              <a:rPr lang="en-US" dirty="0"/>
              <a:t>How are we embedding wellbeing across our university culture?</a:t>
            </a:r>
          </a:p>
        </p:txBody>
      </p:sp>
    </p:spTree>
    <p:extLst>
      <p:ext uri="{BB962C8B-B14F-4D97-AF65-F5344CB8AC3E}">
        <p14:creationId xmlns:p14="http://schemas.microsoft.com/office/powerpoint/2010/main" val="2478810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339D41-C6FB-477F-A510-0A30FAE3FFE4}"/>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hlinkClick r:id="rId2"/>
              </a:rPr>
              <a:t>Wellbeing Champions Programs</a:t>
            </a:r>
            <a:endParaRPr lang="en-US" dirty="0"/>
          </a:p>
          <a:p>
            <a:pPr marL="825750" lvl="2" indent="-285750"/>
            <a:r>
              <a:rPr lang="en-US" dirty="0"/>
              <a:t>Our vision of becoming a health and wellbeing-promoting campus that we approach collectively and collaboratively, supported by passionate Wellbeing Champions—students, faculty, and staff who are committed to helping UBC achieve this vision by helping to embed and promote wellbeing in their workplaces, learning environments, and portfolios. </a:t>
            </a:r>
          </a:p>
          <a:p>
            <a:pPr marL="825750" lvl="2" indent="-285750"/>
            <a:r>
              <a:rPr lang="en-US" b="1" dirty="0"/>
              <a:t>Empower </a:t>
            </a:r>
            <a:r>
              <a:rPr lang="en-US" dirty="0"/>
              <a:t>staff and faculty to support wellbeing activities within UBC departments</a:t>
            </a:r>
          </a:p>
          <a:p>
            <a:pPr marL="825750" lvl="2" indent="-285750"/>
            <a:r>
              <a:rPr lang="en-US" b="1" dirty="0"/>
              <a:t>Provide opportunities </a:t>
            </a:r>
            <a:r>
              <a:rPr lang="en-US" dirty="0"/>
              <a:t>to build knowledge and apply learnings in the workplace.</a:t>
            </a:r>
          </a:p>
          <a:p>
            <a:pPr marL="825750" lvl="2" indent="-285750"/>
            <a:r>
              <a:rPr lang="en-US" b="1" dirty="0"/>
              <a:t>Support </a:t>
            </a:r>
            <a:r>
              <a:rPr lang="en-US" dirty="0"/>
              <a:t>staff and faculty in their efforts to positively impact workplace wellbeing</a:t>
            </a:r>
          </a:p>
          <a:p>
            <a:pPr lvl="2" indent="0">
              <a:buNone/>
            </a:pPr>
            <a:endParaRPr lang="en-US" dirty="0"/>
          </a:p>
        </p:txBody>
      </p:sp>
      <p:sp>
        <p:nvSpPr>
          <p:cNvPr id="3" name="Title 2">
            <a:extLst>
              <a:ext uri="{FF2B5EF4-FFF2-40B4-BE49-F238E27FC236}">
                <a16:creationId xmlns:a16="http://schemas.microsoft.com/office/drawing/2014/main" id="{AB47AAE6-4E83-4ACB-8285-88A917846616}"/>
              </a:ext>
            </a:extLst>
          </p:cNvPr>
          <p:cNvSpPr>
            <a:spLocks noGrp="1"/>
          </p:cNvSpPr>
          <p:nvPr>
            <p:ph type="title"/>
          </p:nvPr>
        </p:nvSpPr>
        <p:spPr/>
        <p:txBody>
          <a:bodyPr/>
          <a:lstStyle/>
          <a:p>
            <a:r>
              <a:rPr lang="en-US" dirty="0"/>
              <a:t>How are we embedding wellbeing across our university culture?</a:t>
            </a:r>
          </a:p>
        </p:txBody>
      </p:sp>
    </p:spTree>
    <p:extLst>
      <p:ext uri="{BB962C8B-B14F-4D97-AF65-F5344CB8AC3E}">
        <p14:creationId xmlns:p14="http://schemas.microsoft.com/office/powerpoint/2010/main" val="1900610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339D41-C6FB-477F-A510-0A30FAE3FFE4}"/>
              </a:ext>
            </a:extLst>
          </p:cNvPr>
          <p:cNvSpPr>
            <a:spLocks noGrp="1"/>
          </p:cNvSpPr>
          <p:nvPr>
            <p:ph type="body" sz="quarter" idx="13"/>
          </p:nvPr>
        </p:nvSpPr>
        <p:spPr>
          <a:xfrm>
            <a:off x="438954" y="915566"/>
            <a:ext cx="7661438" cy="4223433"/>
          </a:xfrm>
        </p:spPr>
        <p:txBody>
          <a:bodyPr/>
          <a:lstStyle/>
          <a:p>
            <a:pPr marL="285750" indent="-285750">
              <a:buFont typeface="Arial" panose="020B0604020202020204" pitchFamily="34" charset="0"/>
              <a:buChar char="•"/>
            </a:pPr>
            <a:r>
              <a:rPr lang="en-US" dirty="0">
                <a:hlinkClick r:id="rId2"/>
              </a:rPr>
              <a:t>Wellbeing in teaching and learning environments</a:t>
            </a:r>
            <a:endParaRPr lang="en-US" dirty="0"/>
          </a:p>
          <a:p>
            <a:pPr marL="825750" lvl="2" indent="-285750"/>
            <a:r>
              <a:rPr lang="en-US" dirty="0"/>
              <a:t>faculty and staff collaborating to transform learning environments to support student wellbeing, engagement,  and academic tenacity</a:t>
            </a:r>
          </a:p>
          <a:p>
            <a:pPr marL="825750" lvl="2" indent="-285750"/>
            <a:r>
              <a:rPr lang="en-US" dirty="0"/>
              <a:t>examples: taking learning into nature, embedding mental health literacy, encouraging self-compassion</a:t>
            </a:r>
          </a:p>
          <a:p>
            <a:pPr marL="285750" indent="-285750">
              <a:buFont typeface="Arial" panose="020B0604020202020204" pitchFamily="34" charset="0"/>
              <a:buChar char="•"/>
            </a:pPr>
            <a:r>
              <a:rPr lang="en-US" dirty="0">
                <a:hlinkClick r:id="rId3"/>
              </a:rPr>
              <a:t>BARK</a:t>
            </a:r>
            <a:endParaRPr lang="en-US" dirty="0"/>
          </a:p>
          <a:p>
            <a:pPr marL="825750" lvl="2" indent="-285750"/>
            <a:r>
              <a:rPr lang="en-US" dirty="0"/>
              <a:t>Building Academic Retention Through K9s</a:t>
            </a:r>
          </a:p>
          <a:p>
            <a:pPr marL="825750" lvl="2" indent="-285750"/>
            <a:r>
              <a:rPr lang="en-US" dirty="0"/>
              <a:t>explores how therapy dogs reduce stress and increase well-being in a variety of populations — from elementary and university students to law enforcement personnel</a:t>
            </a:r>
          </a:p>
          <a:p>
            <a:pPr marL="285750" indent="-285750">
              <a:buFont typeface="Arial" panose="020B0604020202020204" pitchFamily="34" charset="0"/>
              <a:buChar char="•"/>
            </a:pPr>
            <a:r>
              <a:rPr lang="en-US" dirty="0">
                <a:hlinkClick r:id="rId4"/>
              </a:rPr>
              <a:t>Early Alert</a:t>
            </a:r>
            <a:endParaRPr lang="en-US" dirty="0"/>
          </a:p>
          <a:p>
            <a:pPr marL="825750" lvl="2" indent="-285750"/>
            <a:r>
              <a:rPr lang="en-US" dirty="0"/>
              <a:t>support student learning and success by helping faculty and staff provide more comprehensive support for students facing difficulties that put their academic success at risk. </a:t>
            </a:r>
          </a:p>
          <a:p>
            <a:pPr lvl="2" indent="0">
              <a:buNone/>
            </a:pPr>
            <a:endParaRPr lang="en-US" dirty="0"/>
          </a:p>
        </p:txBody>
      </p:sp>
      <p:sp>
        <p:nvSpPr>
          <p:cNvPr id="3" name="Title 2">
            <a:extLst>
              <a:ext uri="{FF2B5EF4-FFF2-40B4-BE49-F238E27FC236}">
                <a16:creationId xmlns:a16="http://schemas.microsoft.com/office/drawing/2014/main" id="{AB47AAE6-4E83-4ACB-8285-88A917846616}"/>
              </a:ext>
            </a:extLst>
          </p:cNvPr>
          <p:cNvSpPr>
            <a:spLocks noGrp="1"/>
          </p:cNvSpPr>
          <p:nvPr>
            <p:ph type="title"/>
          </p:nvPr>
        </p:nvSpPr>
        <p:spPr/>
        <p:txBody>
          <a:bodyPr/>
          <a:lstStyle/>
          <a:p>
            <a:r>
              <a:rPr lang="en-US" dirty="0"/>
              <a:t>How are we embedding wellbeing across our university culture?</a:t>
            </a:r>
          </a:p>
        </p:txBody>
      </p:sp>
    </p:spTree>
    <p:extLst>
      <p:ext uri="{BB962C8B-B14F-4D97-AF65-F5344CB8AC3E}">
        <p14:creationId xmlns:p14="http://schemas.microsoft.com/office/powerpoint/2010/main" val="2464402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339D41-C6FB-477F-A510-0A30FAE3FFE4}"/>
              </a:ext>
            </a:extLst>
          </p:cNvPr>
          <p:cNvSpPr>
            <a:spLocks noGrp="1"/>
          </p:cNvSpPr>
          <p:nvPr>
            <p:ph type="body" sz="quarter" idx="13"/>
          </p:nvPr>
        </p:nvSpPr>
        <p:spPr>
          <a:xfrm>
            <a:off x="438954" y="902328"/>
            <a:ext cx="7661438" cy="4189701"/>
          </a:xfrm>
        </p:spPr>
        <p:txBody>
          <a:bodyPr/>
          <a:lstStyle/>
          <a:p>
            <a:pPr marL="285750" indent="-285750">
              <a:buFont typeface="Arial" panose="020B0604020202020204" pitchFamily="34" charset="0"/>
              <a:buChar char="•"/>
            </a:pPr>
            <a:r>
              <a:rPr lang="en-US" dirty="0"/>
              <a:t>Take personal responsibility</a:t>
            </a:r>
          </a:p>
          <a:p>
            <a:pPr marL="825750" lvl="2" indent="-285750"/>
            <a:r>
              <a:rPr lang="en-US" dirty="0"/>
              <a:t>the space I occupy</a:t>
            </a:r>
          </a:p>
          <a:p>
            <a:pPr marL="825750" lvl="2" indent="-285750"/>
            <a:r>
              <a:rPr lang="en-US" dirty="0"/>
              <a:t>my personal interactions</a:t>
            </a:r>
          </a:p>
          <a:p>
            <a:pPr marL="825750" lvl="2" indent="-285750"/>
            <a:r>
              <a:rPr lang="en-US" dirty="0"/>
              <a:t>Listen</a:t>
            </a:r>
          </a:p>
          <a:p>
            <a:pPr marL="825750" lvl="2" indent="-285750"/>
            <a:r>
              <a:rPr lang="en-US" dirty="0"/>
              <a:t>Early Alert</a:t>
            </a:r>
          </a:p>
          <a:p>
            <a:pPr marL="825750" lvl="2" indent="-285750"/>
            <a:r>
              <a:rPr lang="en-US" dirty="0"/>
              <a:t>Mental Health First Aid</a:t>
            </a:r>
          </a:p>
          <a:p>
            <a:pPr marL="825750" lvl="2" indent="-285750"/>
            <a:endParaRPr lang="en-US" dirty="0"/>
          </a:p>
          <a:p>
            <a:pPr marL="285750" indent="-285750">
              <a:buFont typeface="Arial" panose="020B0604020202020204" pitchFamily="34" charset="0"/>
              <a:buChar char="•"/>
            </a:pPr>
            <a:r>
              <a:rPr lang="en-US" dirty="0"/>
              <a:t>Volunteer</a:t>
            </a:r>
          </a:p>
          <a:p>
            <a:pPr marL="825750" lvl="2" indent="-285750"/>
            <a:r>
              <a:rPr lang="en-US" dirty="0">
                <a:hlinkClick r:id="rId2"/>
              </a:rPr>
              <a:t>BARK</a:t>
            </a:r>
            <a:endParaRPr lang="en-US" dirty="0"/>
          </a:p>
          <a:p>
            <a:endParaRPr lang="en-US" dirty="0"/>
          </a:p>
          <a:p>
            <a:pPr marL="285750" indent="-285750">
              <a:buFont typeface="Arial" panose="020B0604020202020204" pitchFamily="34" charset="0"/>
              <a:buChar char="•"/>
            </a:pPr>
            <a:r>
              <a:rPr lang="en-US" dirty="0"/>
              <a:t>Participate &amp; Contribute</a:t>
            </a:r>
          </a:p>
          <a:p>
            <a:pPr marL="825750" lvl="2" indent="-285750"/>
            <a:r>
              <a:rPr lang="en-US" dirty="0"/>
              <a:t>Thrive</a:t>
            </a:r>
          </a:p>
          <a:p>
            <a:pPr marL="825750" lvl="2" indent="-285750"/>
            <a:r>
              <a:rPr lang="en-US" dirty="0"/>
              <a:t>QPR Trainer</a:t>
            </a:r>
          </a:p>
          <a:p>
            <a:pPr marL="825750" lvl="2" indent="-285750"/>
            <a:r>
              <a:rPr lang="en-US" dirty="0"/>
              <a:t>AOAC &amp; EDI training</a:t>
            </a:r>
          </a:p>
          <a:p>
            <a:pPr marL="825750" lvl="2" indent="-285750"/>
            <a:endParaRPr lang="en-US" dirty="0"/>
          </a:p>
        </p:txBody>
      </p:sp>
      <p:sp>
        <p:nvSpPr>
          <p:cNvPr id="3" name="Title 2">
            <a:extLst>
              <a:ext uri="{FF2B5EF4-FFF2-40B4-BE49-F238E27FC236}">
                <a16:creationId xmlns:a16="http://schemas.microsoft.com/office/drawing/2014/main" id="{AB47AAE6-4E83-4ACB-8285-88A917846616}"/>
              </a:ext>
            </a:extLst>
          </p:cNvPr>
          <p:cNvSpPr>
            <a:spLocks noGrp="1"/>
          </p:cNvSpPr>
          <p:nvPr>
            <p:ph type="title"/>
          </p:nvPr>
        </p:nvSpPr>
        <p:spPr/>
        <p:txBody>
          <a:bodyPr/>
          <a:lstStyle/>
          <a:p>
            <a:r>
              <a:rPr lang="en-US" dirty="0"/>
              <a:t>How do I contribute?</a:t>
            </a:r>
          </a:p>
        </p:txBody>
      </p:sp>
      <p:pic>
        <p:nvPicPr>
          <p:cNvPr id="4" name="Picture 3">
            <a:extLst>
              <a:ext uri="{FF2B5EF4-FFF2-40B4-BE49-F238E27FC236}">
                <a16:creationId xmlns:a16="http://schemas.microsoft.com/office/drawing/2014/main" id="{74FE8302-50C3-4FC1-AEBB-727999E5408A}"/>
              </a:ext>
            </a:extLst>
          </p:cNvPr>
          <p:cNvPicPr>
            <a:picLocks noChangeAspect="1"/>
          </p:cNvPicPr>
          <p:nvPr/>
        </p:nvPicPr>
        <p:blipFill>
          <a:blip r:embed="rId3"/>
          <a:stretch>
            <a:fillRect/>
          </a:stretch>
        </p:blipFill>
        <p:spPr>
          <a:xfrm>
            <a:off x="4860032" y="1347614"/>
            <a:ext cx="2789162" cy="2781541"/>
          </a:xfrm>
          <a:prstGeom prst="rect">
            <a:avLst/>
          </a:prstGeom>
        </p:spPr>
      </p:pic>
    </p:spTree>
    <p:extLst>
      <p:ext uri="{BB962C8B-B14F-4D97-AF65-F5344CB8AC3E}">
        <p14:creationId xmlns:p14="http://schemas.microsoft.com/office/powerpoint/2010/main" val="706738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69B01C-A5BA-1C46-B728-7B435FAF95E8}"/>
              </a:ext>
            </a:extLst>
          </p:cNvPr>
          <p:cNvSpPr>
            <a:spLocks noGrp="1"/>
          </p:cNvSpPr>
          <p:nvPr>
            <p:ph type="title"/>
          </p:nvPr>
        </p:nvSpPr>
        <p:spPr>
          <a:xfrm>
            <a:off x="438954" y="411510"/>
            <a:ext cx="7661438" cy="4464496"/>
          </a:xfrm>
        </p:spPr>
        <p:txBody>
          <a:bodyPr/>
          <a:lstStyle/>
          <a:p>
            <a:pPr algn="ctr"/>
            <a:r>
              <a:rPr lang="en-CA" sz="4000" dirty="0">
                <a:ea typeface="ＭＳ Ｐゴシック" charset="-128"/>
              </a:rPr>
              <a:t> HOW   CAN   YOU</a:t>
            </a:r>
            <a:br>
              <a:rPr lang="en-CA" sz="4000" dirty="0">
                <a:ea typeface="ＭＳ Ｐゴシック" charset="-128"/>
              </a:rPr>
            </a:br>
            <a:br>
              <a:rPr lang="en-CA" sz="4000" dirty="0">
                <a:ea typeface="ＭＳ Ｐゴシック" charset="-128"/>
              </a:rPr>
            </a:br>
            <a:r>
              <a:rPr lang="en-CA" sz="4000" dirty="0">
                <a:ea typeface="ＭＳ Ｐゴシック" charset="-128"/>
              </a:rPr>
              <a:t> CONTRIBUTE TO A CARING</a:t>
            </a:r>
            <a:br>
              <a:rPr lang="en-CA" sz="4000" dirty="0">
                <a:ea typeface="ＭＳ Ｐゴシック" charset="-128"/>
              </a:rPr>
            </a:br>
            <a:br>
              <a:rPr lang="en-CA" sz="4000" dirty="0">
                <a:ea typeface="ＭＳ Ｐゴシック" charset="-128"/>
              </a:rPr>
            </a:br>
            <a:r>
              <a:rPr lang="en-CA" sz="4000" dirty="0">
                <a:ea typeface="ＭＳ Ｐゴシック" charset="-128"/>
              </a:rPr>
              <a:t> COMMUNITY ON YOUR</a:t>
            </a:r>
            <a:br>
              <a:rPr lang="en-CA" sz="4000" dirty="0">
                <a:ea typeface="ＭＳ Ｐゴシック" charset="-128"/>
              </a:rPr>
            </a:br>
            <a:br>
              <a:rPr lang="en-CA" sz="4000" dirty="0">
                <a:ea typeface="ＭＳ Ｐゴシック" charset="-128"/>
              </a:rPr>
            </a:br>
            <a:r>
              <a:rPr lang="en-CA" sz="4000" dirty="0">
                <a:ea typeface="ＭＳ Ｐゴシック" charset="-128"/>
              </a:rPr>
              <a:t> CAMPUS?</a:t>
            </a:r>
            <a:br>
              <a:rPr lang="en-CA" sz="4000" dirty="0">
                <a:ea typeface="ＭＳ Ｐゴシック" charset="-128"/>
              </a:rPr>
            </a:br>
            <a:br>
              <a:rPr lang="en-CA" sz="6600" dirty="0">
                <a:ea typeface="ＭＳ Ｐゴシック" charset="-128"/>
              </a:rPr>
            </a:br>
            <a:r>
              <a:rPr lang="en-CA" sz="1600" dirty="0">
                <a:ea typeface="ＭＳ Ｐゴシック" charset="-128"/>
              </a:rPr>
              <a:t>(BREAKOUT ROOMS)</a:t>
            </a:r>
            <a:endParaRPr lang="en-US" sz="1600" dirty="0"/>
          </a:p>
        </p:txBody>
      </p:sp>
    </p:spTree>
    <p:extLst>
      <p:ext uri="{BB962C8B-B14F-4D97-AF65-F5344CB8AC3E}">
        <p14:creationId xmlns:p14="http://schemas.microsoft.com/office/powerpoint/2010/main" val="3806349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69B01C-A5BA-1C46-B728-7B435FAF95E8}"/>
              </a:ext>
            </a:extLst>
          </p:cNvPr>
          <p:cNvSpPr>
            <a:spLocks noGrp="1"/>
          </p:cNvSpPr>
          <p:nvPr>
            <p:ph type="title"/>
          </p:nvPr>
        </p:nvSpPr>
        <p:spPr>
          <a:xfrm>
            <a:off x="438954" y="411510"/>
            <a:ext cx="7661438" cy="4464496"/>
          </a:xfrm>
        </p:spPr>
        <p:txBody>
          <a:bodyPr/>
          <a:lstStyle/>
          <a:p>
            <a:pPr algn="ctr"/>
            <a:r>
              <a:rPr lang="en-CA" sz="2400" dirty="0">
                <a:ea typeface="ＭＳ Ｐゴシック" charset="-128"/>
              </a:rPr>
              <a:t>Share your ideas at</a:t>
            </a:r>
            <a:br>
              <a:rPr lang="en-CA" sz="2400" dirty="0">
                <a:ea typeface="ＭＳ Ｐゴシック" charset="-128"/>
              </a:rPr>
            </a:br>
            <a:br>
              <a:rPr lang="en-CA" sz="2400" dirty="0">
                <a:ea typeface="ＭＳ Ｐゴシック" charset="-128"/>
              </a:rPr>
            </a:br>
            <a:r>
              <a:rPr lang="en-CA" sz="2400" dirty="0">
                <a:ea typeface="ＭＳ Ｐゴシック" charset="-128"/>
              </a:rPr>
              <a:t>www.menti.com</a:t>
            </a:r>
            <a:br>
              <a:rPr lang="en-CA" sz="2400" dirty="0">
                <a:ea typeface="ＭＳ Ｐゴシック" charset="-128"/>
              </a:rPr>
            </a:br>
            <a:br>
              <a:rPr lang="en-CA" sz="6600" dirty="0">
                <a:ea typeface="ＭＳ Ｐゴシック" charset="-128"/>
              </a:rPr>
            </a:br>
            <a:r>
              <a:rPr lang="en-US" b="0" dirty="0"/>
              <a:t>The voting code </a:t>
            </a:r>
            <a:r>
              <a:rPr lang="en-US" dirty="0"/>
              <a:t>8336 9814</a:t>
            </a:r>
            <a:br>
              <a:rPr lang="en-US" dirty="0"/>
            </a:br>
            <a:br>
              <a:rPr lang="en-US" dirty="0"/>
            </a:br>
            <a:endParaRPr lang="en-US" sz="1600" dirty="0"/>
          </a:p>
        </p:txBody>
      </p:sp>
    </p:spTree>
    <p:extLst>
      <p:ext uri="{BB962C8B-B14F-4D97-AF65-F5344CB8AC3E}">
        <p14:creationId xmlns:p14="http://schemas.microsoft.com/office/powerpoint/2010/main" val="3674963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Placeholder 7">
            <a:extLst>
              <a:ext uri="{FF2B5EF4-FFF2-40B4-BE49-F238E27FC236}">
                <a16:creationId xmlns:a16="http://schemas.microsoft.com/office/drawing/2014/main" id="{1654B27C-0EA2-8F4C-859F-37543E5E3D8A}"/>
              </a:ext>
            </a:extLst>
          </p:cNvPr>
          <p:cNvSpPr>
            <a:spLocks noGrp="1" noChangeArrowheads="1"/>
          </p:cNvSpPr>
          <p:nvPr>
            <p:ph type="body" sz="quarter" idx="13"/>
          </p:nvPr>
        </p:nvSpPr>
        <p:spPr>
          <a:xfrm>
            <a:off x="107504" y="1619585"/>
            <a:ext cx="7661438" cy="3312368"/>
          </a:xfrm>
        </p:spPr>
        <p:txBody>
          <a:bodyPr/>
          <a:lstStyle/>
          <a:p>
            <a:r>
              <a:rPr lang="en-CA" altLang="en-US" b="1" dirty="0"/>
              <a:t> </a:t>
            </a:r>
          </a:p>
          <a:p>
            <a:r>
              <a:rPr lang="en-CA" altLang="en-US" dirty="0"/>
              <a:t> 		</a:t>
            </a:r>
            <a:r>
              <a:rPr lang="en-CA" altLang="en-US" dirty="0">
                <a:hlinkClick r:id="rId2"/>
              </a:rPr>
              <a:t>terina.mailer@ubc.ca</a:t>
            </a:r>
            <a:r>
              <a:rPr lang="en-CA" altLang="en-US" dirty="0"/>
              <a:t> </a:t>
            </a:r>
          </a:p>
          <a:p>
            <a:r>
              <a:rPr lang="en-CA" altLang="en-US" b="1" dirty="0"/>
              <a:t>		</a:t>
            </a:r>
            <a:r>
              <a:rPr lang="en-CA" altLang="en-US" dirty="0"/>
              <a:t>250-807-8726</a:t>
            </a:r>
          </a:p>
          <a:p>
            <a:endParaRPr lang="en-CA" altLang="en-US" dirty="0"/>
          </a:p>
          <a:p>
            <a:endParaRPr lang="en-CA" altLang="en-US" dirty="0"/>
          </a:p>
          <a:p>
            <a:r>
              <a:rPr lang="en-US" dirty="0"/>
              <a:t>		</a:t>
            </a:r>
            <a:r>
              <a:rPr lang="en-US" dirty="0">
                <a:hlinkClick r:id="rId3"/>
              </a:rPr>
              <a:t>www.linkedin.com/in/terinamailer</a:t>
            </a:r>
            <a:r>
              <a:rPr lang="en-US" dirty="0"/>
              <a:t> </a:t>
            </a:r>
            <a:endParaRPr lang="en-CA" altLang="en-US" b="1" dirty="0"/>
          </a:p>
          <a:p>
            <a:r>
              <a:rPr lang="en-CA" altLang="en-US" dirty="0"/>
              <a:t>		</a:t>
            </a:r>
            <a:r>
              <a:rPr lang="en-CA" altLang="en-US" dirty="0">
                <a:hlinkClick r:id="rId4"/>
              </a:rPr>
              <a:t>https://www.facebook.com/terina.mailer/</a:t>
            </a:r>
            <a:r>
              <a:rPr lang="en-CA" altLang="en-US" dirty="0"/>
              <a:t>  </a:t>
            </a:r>
          </a:p>
          <a:p>
            <a:r>
              <a:rPr lang="en-CA" altLang="en-US" dirty="0"/>
              <a:t>		</a:t>
            </a:r>
            <a:r>
              <a:rPr lang="en-CA" altLang="en-US" dirty="0" err="1"/>
              <a:t>terina_l_mai</a:t>
            </a:r>
            <a:r>
              <a:rPr lang="en-CA" altLang="en-US" dirty="0"/>
              <a:t>  </a:t>
            </a:r>
          </a:p>
          <a:p>
            <a:r>
              <a:rPr lang="en-CA" altLang="en-US" dirty="0"/>
              <a:t>		@</a:t>
            </a:r>
            <a:r>
              <a:rPr lang="en-CA" altLang="en-US" dirty="0" err="1"/>
              <a:t>Terina_UBCO</a:t>
            </a:r>
            <a:r>
              <a:rPr lang="en-CA" altLang="en-US" dirty="0"/>
              <a:t> </a:t>
            </a:r>
          </a:p>
          <a:p>
            <a:endParaRPr lang="en-CA" altLang="en-US" dirty="0"/>
          </a:p>
          <a:p>
            <a:endParaRPr lang="en-US" altLang="en-US" dirty="0"/>
          </a:p>
        </p:txBody>
      </p:sp>
      <p:sp>
        <p:nvSpPr>
          <p:cNvPr id="3" name="Title 2">
            <a:extLst>
              <a:ext uri="{FF2B5EF4-FFF2-40B4-BE49-F238E27FC236}">
                <a16:creationId xmlns:a16="http://schemas.microsoft.com/office/drawing/2014/main" id="{BC4E6DA6-82C0-0C4E-A76B-A9D563B1F602}"/>
              </a:ext>
            </a:extLst>
          </p:cNvPr>
          <p:cNvSpPr>
            <a:spLocks noGrp="1"/>
          </p:cNvSpPr>
          <p:nvPr>
            <p:ph type="title"/>
          </p:nvPr>
        </p:nvSpPr>
        <p:spPr>
          <a:xfrm>
            <a:off x="438954" y="411510"/>
            <a:ext cx="7661438" cy="1368152"/>
          </a:xfrm>
        </p:spPr>
        <p:txBody>
          <a:bodyPr/>
          <a:lstStyle/>
          <a:p>
            <a:r>
              <a:rPr lang="en-US" dirty="0"/>
              <a:t>Terina Mailer (she/her)</a:t>
            </a:r>
            <a:br>
              <a:rPr lang="en-US" dirty="0"/>
            </a:br>
            <a:r>
              <a:rPr lang="en-US" dirty="0"/>
              <a:t>Manager, Academic &amp; Career Advising</a:t>
            </a:r>
            <a:br>
              <a:rPr lang="en-US" dirty="0"/>
            </a:br>
            <a:r>
              <a:rPr lang="en-US" dirty="0"/>
              <a:t>UBC’s Okanagan Campus</a:t>
            </a:r>
          </a:p>
        </p:txBody>
      </p:sp>
      <p:pic>
        <p:nvPicPr>
          <p:cNvPr id="4" name="Graphic 3" descr="Envelope">
            <a:extLst>
              <a:ext uri="{FF2B5EF4-FFF2-40B4-BE49-F238E27FC236}">
                <a16:creationId xmlns:a16="http://schemas.microsoft.com/office/drawing/2014/main" id="{B43D0701-7DE1-4339-92C7-63106D2231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8954" y="1851670"/>
            <a:ext cx="389708" cy="389708"/>
          </a:xfrm>
          <a:prstGeom prst="rect">
            <a:avLst/>
          </a:prstGeom>
        </p:spPr>
      </p:pic>
      <p:pic>
        <p:nvPicPr>
          <p:cNvPr id="6" name="Graphic 5" descr="Telephone">
            <a:extLst>
              <a:ext uri="{FF2B5EF4-FFF2-40B4-BE49-F238E27FC236}">
                <a16:creationId xmlns:a16="http://schemas.microsoft.com/office/drawing/2014/main" id="{E437956D-42EB-41DC-B4FF-AF11344BAB7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7154" y="2145580"/>
            <a:ext cx="426757" cy="426757"/>
          </a:xfrm>
          <a:prstGeom prst="rect">
            <a:avLst/>
          </a:prstGeom>
        </p:spPr>
      </p:pic>
      <p:pic>
        <p:nvPicPr>
          <p:cNvPr id="7" name="Picture 6">
            <a:extLst>
              <a:ext uri="{FF2B5EF4-FFF2-40B4-BE49-F238E27FC236}">
                <a16:creationId xmlns:a16="http://schemas.microsoft.com/office/drawing/2014/main" id="{80F0C825-F960-47C9-B964-B5683300072C}"/>
              </a:ext>
            </a:extLst>
          </p:cNvPr>
          <p:cNvPicPr>
            <a:picLocks noChangeAspect="1"/>
          </p:cNvPicPr>
          <p:nvPr/>
        </p:nvPicPr>
        <p:blipFill>
          <a:blip r:embed="rId9"/>
          <a:stretch>
            <a:fillRect/>
          </a:stretch>
        </p:blipFill>
        <p:spPr>
          <a:xfrm>
            <a:off x="410343" y="3243724"/>
            <a:ext cx="449619" cy="434378"/>
          </a:xfrm>
          <a:prstGeom prst="rect">
            <a:avLst/>
          </a:prstGeom>
        </p:spPr>
      </p:pic>
      <p:pic>
        <p:nvPicPr>
          <p:cNvPr id="9" name="Picture 8">
            <a:extLst>
              <a:ext uri="{FF2B5EF4-FFF2-40B4-BE49-F238E27FC236}">
                <a16:creationId xmlns:a16="http://schemas.microsoft.com/office/drawing/2014/main" id="{BE9F548A-F7FE-4EEF-8888-F75D1852AB11}"/>
              </a:ext>
            </a:extLst>
          </p:cNvPr>
          <p:cNvPicPr>
            <a:picLocks noChangeAspect="1"/>
          </p:cNvPicPr>
          <p:nvPr/>
        </p:nvPicPr>
        <p:blipFill>
          <a:blip r:embed="rId10"/>
          <a:stretch>
            <a:fillRect/>
          </a:stretch>
        </p:blipFill>
        <p:spPr>
          <a:xfrm>
            <a:off x="447154" y="2913450"/>
            <a:ext cx="426757" cy="411516"/>
          </a:xfrm>
          <a:prstGeom prst="rect">
            <a:avLst/>
          </a:prstGeom>
        </p:spPr>
      </p:pic>
      <p:pic>
        <p:nvPicPr>
          <p:cNvPr id="10" name="Picture 9">
            <a:extLst>
              <a:ext uri="{FF2B5EF4-FFF2-40B4-BE49-F238E27FC236}">
                <a16:creationId xmlns:a16="http://schemas.microsoft.com/office/drawing/2014/main" id="{6A0AE110-5A17-41A5-8195-43729258202E}"/>
              </a:ext>
            </a:extLst>
          </p:cNvPr>
          <p:cNvPicPr>
            <a:picLocks noChangeAspect="1"/>
          </p:cNvPicPr>
          <p:nvPr/>
        </p:nvPicPr>
        <p:blipFill>
          <a:blip r:embed="rId11"/>
          <a:stretch>
            <a:fillRect/>
          </a:stretch>
        </p:blipFill>
        <p:spPr>
          <a:xfrm>
            <a:off x="454774" y="3633790"/>
            <a:ext cx="434378" cy="388654"/>
          </a:xfrm>
          <a:prstGeom prst="rect">
            <a:avLst/>
          </a:prstGeom>
        </p:spPr>
      </p:pic>
      <p:pic>
        <p:nvPicPr>
          <p:cNvPr id="11" name="Picture 10">
            <a:extLst>
              <a:ext uri="{FF2B5EF4-FFF2-40B4-BE49-F238E27FC236}">
                <a16:creationId xmlns:a16="http://schemas.microsoft.com/office/drawing/2014/main" id="{1CC2DCEE-D09D-4E0E-AED6-CECC3B95FD04}"/>
              </a:ext>
            </a:extLst>
          </p:cNvPr>
          <p:cNvPicPr>
            <a:picLocks noChangeAspect="1"/>
          </p:cNvPicPr>
          <p:nvPr/>
        </p:nvPicPr>
        <p:blipFill>
          <a:blip r:embed="rId12"/>
          <a:stretch>
            <a:fillRect/>
          </a:stretch>
        </p:blipFill>
        <p:spPr>
          <a:xfrm>
            <a:off x="470016" y="4028035"/>
            <a:ext cx="403895" cy="403895"/>
          </a:xfrm>
          <a:prstGeom prst="rect">
            <a:avLst/>
          </a:prstGeom>
        </p:spPr>
      </p:pic>
      <p:pic>
        <p:nvPicPr>
          <p:cNvPr id="12" name="Picture 11">
            <a:extLst>
              <a:ext uri="{FF2B5EF4-FFF2-40B4-BE49-F238E27FC236}">
                <a16:creationId xmlns:a16="http://schemas.microsoft.com/office/drawing/2014/main" id="{ECEBA407-8B38-4203-B7FA-DE972732D6C5}"/>
              </a:ext>
            </a:extLst>
          </p:cNvPr>
          <p:cNvPicPr>
            <a:picLocks noChangeAspect="1"/>
          </p:cNvPicPr>
          <p:nvPr/>
        </p:nvPicPr>
        <p:blipFill>
          <a:blip r:embed="rId13"/>
          <a:stretch>
            <a:fillRect/>
          </a:stretch>
        </p:blipFill>
        <p:spPr>
          <a:xfrm>
            <a:off x="5997865" y="316819"/>
            <a:ext cx="1512168" cy="155753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69B01C-A5BA-1C46-B728-7B435FAF95E8}"/>
              </a:ext>
            </a:extLst>
          </p:cNvPr>
          <p:cNvSpPr>
            <a:spLocks noGrp="1"/>
          </p:cNvSpPr>
          <p:nvPr>
            <p:ph type="title"/>
          </p:nvPr>
        </p:nvSpPr>
        <p:spPr>
          <a:xfrm>
            <a:off x="438954" y="411510"/>
            <a:ext cx="7661438" cy="4464496"/>
          </a:xfrm>
        </p:spPr>
        <p:txBody>
          <a:bodyPr/>
          <a:lstStyle/>
          <a:p>
            <a:pPr algn="ctr"/>
            <a:br>
              <a:rPr lang="en-US" dirty="0"/>
            </a:br>
            <a:br>
              <a:rPr lang="en-US" dirty="0"/>
            </a:br>
            <a:endParaRPr lang="en-US" sz="1600" dirty="0"/>
          </a:p>
        </p:txBody>
      </p:sp>
      <p:pic>
        <p:nvPicPr>
          <p:cNvPr id="2" name="Picture 1">
            <a:extLst>
              <a:ext uri="{FF2B5EF4-FFF2-40B4-BE49-F238E27FC236}">
                <a16:creationId xmlns:a16="http://schemas.microsoft.com/office/drawing/2014/main" id="{404D1ABC-0D6C-43E2-B09C-5AC396F93C87}"/>
              </a:ext>
            </a:extLst>
          </p:cNvPr>
          <p:cNvPicPr>
            <a:picLocks noChangeAspect="1"/>
          </p:cNvPicPr>
          <p:nvPr/>
        </p:nvPicPr>
        <p:blipFill rotWithShape="1">
          <a:blip r:embed="rId2"/>
          <a:srcRect l="23214" t="24019" r="22322"/>
          <a:stretch/>
        </p:blipFill>
        <p:spPr>
          <a:xfrm>
            <a:off x="323528" y="195486"/>
            <a:ext cx="8064896" cy="4710798"/>
          </a:xfrm>
          <a:prstGeom prst="rect">
            <a:avLst/>
          </a:prstGeom>
        </p:spPr>
      </p:pic>
    </p:spTree>
    <p:extLst>
      <p:ext uri="{BB962C8B-B14F-4D97-AF65-F5344CB8AC3E}">
        <p14:creationId xmlns:p14="http://schemas.microsoft.com/office/powerpoint/2010/main" val="4009975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A3516-214E-0747-9589-B372824ED6CE}"/>
              </a:ext>
            </a:extLst>
          </p:cNvPr>
          <p:cNvSpPr>
            <a:spLocks noGrp="1"/>
          </p:cNvSpPr>
          <p:nvPr>
            <p:ph type="title"/>
          </p:nvPr>
        </p:nvSpPr>
        <p:spPr>
          <a:xfrm>
            <a:off x="107504" y="1203598"/>
            <a:ext cx="5904656" cy="1080120"/>
          </a:xfrm>
        </p:spPr>
        <p:txBody>
          <a:bodyPr>
            <a:noAutofit/>
          </a:bodyPr>
          <a:lstStyle/>
          <a:p>
            <a:br>
              <a:rPr lang="en-US" sz="200" dirty="0">
                <a:ea typeface="ＭＳ Ｐゴシック" charset="-128"/>
              </a:rPr>
            </a:br>
            <a:r>
              <a:rPr lang="en-US" sz="3600" dirty="0">
                <a:ea typeface="ＭＳ Ｐゴシック" charset="-128"/>
              </a:rPr>
              <a:t>Q&amp;A                   Discussion</a:t>
            </a:r>
            <a:endParaRPr lang="en-US" sz="3600" dirty="0"/>
          </a:p>
        </p:txBody>
      </p:sp>
    </p:spTree>
    <p:extLst>
      <p:ext uri="{BB962C8B-B14F-4D97-AF65-F5344CB8AC3E}">
        <p14:creationId xmlns:p14="http://schemas.microsoft.com/office/powerpoint/2010/main" val="2189006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Placeholder 7">
            <a:extLst>
              <a:ext uri="{FF2B5EF4-FFF2-40B4-BE49-F238E27FC236}">
                <a16:creationId xmlns:a16="http://schemas.microsoft.com/office/drawing/2014/main" id="{1654B27C-0EA2-8F4C-859F-37543E5E3D8A}"/>
              </a:ext>
            </a:extLst>
          </p:cNvPr>
          <p:cNvSpPr>
            <a:spLocks noGrp="1" noChangeArrowheads="1"/>
          </p:cNvSpPr>
          <p:nvPr>
            <p:ph type="body" sz="quarter" idx="13"/>
          </p:nvPr>
        </p:nvSpPr>
        <p:spPr>
          <a:xfrm>
            <a:off x="107504" y="1619585"/>
            <a:ext cx="7661438" cy="3312368"/>
          </a:xfrm>
        </p:spPr>
        <p:txBody>
          <a:bodyPr/>
          <a:lstStyle/>
          <a:p>
            <a:r>
              <a:rPr lang="en-CA" altLang="en-US" b="1" dirty="0"/>
              <a:t> </a:t>
            </a:r>
          </a:p>
          <a:p>
            <a:r>
              <a:rPr lang="en-CA" altLang="en-US" dirty="0"/>
              <a:t> 		</a:t>
            </a:r>
            <a:r>
              <a:rPr lang="en-CA" altLang="en-US" dirty="0">
                <a:hlinkClick r:id="rId2"/>
              </a:rPr>
              <a:t>terina.mailer@ubc.ca</a:t>
            </a:r>
            <a:r>
              <a:rPr lang="en-CA" altLang="en-US" dirty="0"/>
              <a:t> </a:t>
            </a:r>
          </a:p>
          <a:p>
            <a:r>
              <a:rPr lang="en-CA" altLang="en-US" b="1" dirty="0"/>
              <a:t>		</a:t>
            </a:r>
            <a:r>
              <a:rPr lang="en-CA" altLang="en-US" dirty="0"/>
              <a:t>250-807-8726</a:t>
            </a:r>
          </a:p>
          <a:p>
            <a:endParaRPr lang="en-CA" altLang="en-US" dirty="0"/>
          </a:p>
          <a:p>
            <a:endParaRPr lang="en-CA" altLang="en-US" dirty="0"/>
          </a:p>
          <a:p>
            <a:r>
              <a:rPr lang="en-US" dirty="0"/>
              <a:t>		</a:t>
            </a:r>
            <a:r>
              <a:rPr lang="en-US" dirty="0">
                <a:hlinkClick r:id="rId3"/>
              </a:rPr>
              <a:t>www.linkedin.com/in/terinamailer</a:t>
            </a:r>
            <a:r>
              <a:rPr lang="en-US" dirty="0"/>
              <a:t> </a:t>
            </a:r>
            <a:endParaRPr lang="en-CA" altLang="en-US" b="1" dirty="0"/>
          </a:p>
          <a:p>
            <a:r>
              <a:rPr lang="en-CA" altLang="en-US" dirty="0"/>
              <a:t>		</a:t>
            </a:r>
            <a:r>
              <a:rPr lang="en-CA" altLang="en-US" dirty="0">
                <a:hlinkClick r:id="rId4"/>
              </a:rPr>
              <a:t>https://www.facebook.com/terina.mailer/</a:t>
            </a:r>
            <a:r>
              <a:rPr lang="en-CA" altLang="en-US" dirty="0"/>
              <a:t>  </a:t>
            </a:r>
          </a:p>
          <a:p>
            <a:r>
              <a:rPr lang="en-CA" altLang="en-US" dirty="0"/>
              <a:t>		</a:t>
            </a:r>
            <a:r>
              <a:rPr lang="en-CA" altLang="en-US" dirty="0" err="1"/>
              <a:t>terina_l_mai</a:t>
            </a:r>
            <a:r>
              <a:rPr lang="en-CA" altLang="en-US" dirty="0"/>
              <a:t>  </a:t>
            </a:r>
          </a:p>
          <a:p>
            <a:r>
              <a:rPr lang="en-CA" altLang="en-US" dirty="0"/>
              <a:t>		@</a:t>
            </a:r>
            <a:r>
              <a:rPr lang="en-CA" altLang="en-US" dirty="0" err="1"/>
              <a:t>Terina_UBCO</a:t>
            </a:r>
            <a:r>
              <a:rPr lang="en-CA" altLang="en-US" dirty="0"/>
              <a:t> </a:t>
            </a:r>
          </a:p>
          <a:p>
            <a:endParaRPr lang="en-CA" altLang="en-US" dirty="0"/>
          </a:p>
          <a:p>
            <a:endParaRPr lang="en-US" altLang="en-US" dirty="0"/>
          </a:p>
        </p:txBody>
      </p:sp>
      <p:sp>
        <p:nvSpPr>
          <p:cNvPr id="3" name="Title 2">
            <a:extLst>
              <a:ext uri="{FF2B5EF4-FFF2-40B4-BE49-F238E27FC236}">
                <a16:creationId xmlns:a16="http://schemas.microsoft.com/office/drawing/2014/main" id="{BC4E6DA6-82C0-0C4E-A76B-A9D563B1F602}"/>
              </a:ext>
            </a:extLst>
          </p:cNvPr>
          <p:cNvSpPr>
            <a:spLocks noGrp="1"/>
          </p:cNvSpPr>
          <p:nvPr>
            <p:ph type="title"/>
          </p:nvPr>
        </p:nvSpPr>
        <p:spPr>
          <a:xfrm>
            <a:off x="438954" y="411510"/>
            <a:ext cx="7661438" cy="1368152"/>
          </a:xfrm>
        </p:spPr>
        <p:txBody>
          <a:bodyPr/>
          <a:lstStyle/>
          <a:p>
            <a:r>
              <a:rPr lang="en-US" dirty="0"/>
              <a:t>Terina Mailer (she/her) </a:t>
            </a:r>
            <a:br>
              <a:rPr lang="en-US" dirty="0"/>
            </a:br>
            <a:r>
              <a:rPr lang="en-US" dirty="0"/>
              <a:t>Manager, Academic &amp; Career Advising</a:t>
            </a:r>
            <a:br>
              <a:rPr lang="en-US" dirty="0"/>
            </a:br>
            <a:r>
              <a:rPr lang="en-US" dirty="0"/>
              <a:t>UBC’s Okanagan Campus</a:t>
            </a:r>
          </a:p>
        </p:txBody>
      </p:sp>
      <p:pic>
        <p:nvPicPr>
          <p:cNvPr id="4" name="Graphic 3" descr="Envelope">
            <a:extLst>
              <a:ext uri="{FF2B5EF4-FFF2-40B4-BE49-F238E27FC236}">
                <a16:creationId xmlns:a16="http://schemas.microsoft.com/office/drawing/2014/main" id="{B43D0701-7DE1-4339-92C7-63106D2231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8954" y="1851670"/>
            <a:ext cx="389708" cy="389708"/>
          </a:xfrm>
          <a:prstGeom prst="rect">
            <a:avLst/>
          </a:prstGeom>
        </p:spPr>
      </p:pic>
      <p:pic>
        <p:nvPicPr>
          <p:cNvPr id="6" name="Graphic 5" descr="Telephone">
            <a:extLst>
              <a:ext uri="{FF2B5EF4-FFF2-40B4-BE49-F238E27FC236}">
                <a16:creationId xmlns:a16="http://schemas.microsoft.com/office/drawing/2014/main" id="{E437956D-42EB-41DC-B4FF-AF11344BAB7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7154" y="2145580"/>
            <a:ext cx="426757" cy="426757"/>
          </a:xfrm>
          <a:prstGeom prst="rect">
            <a:avLst/>
          </a:prstGeom>
        </p:spPr>
      </p:pic>
      <p:pic>
        <p:nvPicPr>
          <p:cNvPr id="7" name="Picture 6">
            <a:extLst>
              <a:ext uri="{FF2B5EF4-FFF2-40B4-BE49-F238E27FC236}">
                <a16:creationId xmlns:a16="http://schemas.microsoft.com/office/drawing/2014/main" id="{80F0C825-F960-47C9-B964-B5683300072C}"/>
              </a:ext>
            </a:extLst>
          </p:cNvPr>
          <p:cNvPicPr>
            <a:picLocks noChangeAspect="1"/>
          </p:cNvPicPr>
          <p:nvPr/>
        </p:nvPicPr>
        <p:blipFill>
          <a:blip r:embed="rId9"/>
          <a:stretch>
            <a:fillRect/>
          </a:stretch>
        </p:blipFill>
        <p:spPr>
          <a:xfrm>
            <a:off x="410343" y="3243724"/>
            <a:ext cx="449619" cy="434378"/>
          </a:xfrm>
          <a:prstGeom prst="rect">
            <a:avLst/>
          </a:prstGeom>
        </p:spPr>
      </p:pic>
      <p:pic>
        <p:nvPicPr>
          <p:cNvPr id="9" name="Picture 8">
            <a:extLst>
              <a:ext uri="{FF2B5EF4-FFF2-40B4-BE49-F238E27FC236}">
                <a16:creationId xmlns:a16="http://schemas.microsoft.com/office/drawing/2014/main" id="{BE9F548A-F7FE-4EEF-8888-F75D1852AB11}"/>
              </a:ext>
            </a:extLst>
          </p:cNvPr>
          <p:cNvPicPr>
            <a:picLocks noChangeAspect="1"/>
          </p:cNvPicPr>
          <p:nvPr/>
        </p:nvPicPr>
        <p:blipFill>
          <a:blip r:embed="rId10"/>
          <a:stretch>
            <a:fillRect/>
          </a:stretch>
        </p:blipFill>
        <p:spPr>
          <a:xfrm>
            <a:off x="447154" y="2913450"/>
            <a:ext cx="426757" cy="411516"/>
          </a:xfrm>
          <a:prstGeom prst="rect">
            <a:avLst/>
          </a:prstGeom>
        </p:spPr>
      </p:pic>
      <p:pic>
        <p:nvPicPr>
          <p:cNvPr id="10" name="Picture 9">
            <a:extLst>
              <a:ext uri="{FF2B5EF4-FFF2-40B4-BE49-F238E27FC236}">
                <a16:creationId xmlns:a16="http://schemas.microsoft.com/office/drawing/2014/main" id="{6A0AE110-5A17-41A5-8195-43729258202E}"/>
              </a:ext>
            </a:extLst>
          </p:cNvPr>
          <p:cNvPicPr>
            <a:picLocks noChangeAspect="1"/>
          </p:cNvPicPr>
          <p:nvPr/>
        </p:nvPicPr>
        <p:blipFill>
          <a:blip r:embed="rId11"/>
          <a:stretch>
            <a:fillRect/>
          </a:stretch>
        </p:blipFill>
        <p:spPr>
          <a:xfrm>
            <a:off x="454774" y="3633790"/>
            <a:ext cx="434378" cy="388654"/>
          </a:xfrm>
          <a:prstGeom prst="rect">
            <a:avLst/>
          </a:prstGeom>
        </p:spPr>
      </p:pic>
      <p:pic>
        <p:nvPicPr>
          <p:cNvPr id="11" name="Picture 10">
            <a:extLst>
              <a:ext uri="{FF2B5EF4-FFF2-40B4-BE49-F238E27FC236}">
                <a16:creationId xmlns:a16="http://schemas.microsoft.com/office/drawing/2014/main" id="{1CC2DCEE-D09D-4E0E-AED6-CECC3B95FD04}"/>
              </a:ext>
            </a:extLst>
          </p:cNvPr>
          <p:cNvPicPr>
            <a:picLocks noChangeAspect="1"/>
          </p:cNvPicPr>
          <p:nvPr/>
        </p:nvPicPr>
        <p:blipFill>
          <a:blip r:embed="rId12"/>
          <a:stretch>
            <a:fillRect/>
          </a:stretch>
        </p:blipFill>
        <p:spPr>
          <a:xfrm>
            <a:off x="470016" y="4028035"/>
            <a:ext cx="403895" cy="403895"/>
          </a:xfrm>
          <a:prstGeom prst="rect">
            <a:avLst/>
          </a:prstGeom>
        </p:spPr>
      </p:pic>
      <p:pic>
        <p:nvPicPr>
          <p:cNvPr id="12" name="Picture 11">
            <a:extLst>
              <a:ext uri="{FF2B5EF4-FFF2-40B4-BE49-F238E27FC236}">
                <a16:creationId xmlns:a16="http://schemas.microsoft.com/office/drawing/2014/main" id="{ECEBA407-8B38-4203-B7FA-DE972732D6C5}"/>
              </a:ext>
            </a:extLst>
          </p:cNvPr>
          <p:cNvPicPr>
            <a:picLocks noChangeAspect="1"/>
          </p:cNvPicPr>
          <p:nvPr/>
        </p:nvPicPr>
        <p:blipFill>
          <a:blip r:embed="rId13"/>
          <a:stretch>
            <a:fillRect/>
          </a:stretch>
        </p:blipFill>
        <p:spPr>
          <a:xfrm>
            <a:off x="5997865" y="316819"/>
            <a:ext cx="1512168" cy="1557533"/>
          </a:xfrm>
          <a:prstGeom prst="rect">
            <a:avLst/>
          </a:prstGeom>
        </p:spPr>
      </p:pic>
    </p:spTree>
    <p:extLst>
      <p:ext uri="{BB962C8B-B14F-4D97-AF65-F5344CB8AC3E}">
        <p14:creationId xmlns:p14="http://schemas.microsoft.com/office/powerpoint/2010/main" val="2580799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0.wp.com/native-land.ca/wp-content/uploads/2018/06/Okanagan-Traditional-Territory-map.gif?fit=536%2C757&amp;ssl=1">
            <a:extLst>
              <a:ext uri="{FF2B5EF4-FFF2-40B4-BE49-F238E27FC236}">
                <a16:creationId xmlns:a16="http://schemas.microsoft.com/office/drawing/2014/main" id="{15CF5573-36E6-46BB-A6EE-D554D3EFE1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3" y="0"/>
            <a:ext cx="3641725"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467EE58-459D-4DCC-BC34-655C0962A625}"/>
              </a:ext>
            </a:extLst>
          </p:cNvPr>
          <p:cNvSpPr/>
          <p:nvPr/>
        </p:nvSpPr>
        <p:spPr>
          <a:xfrm>
            <a:off x="3649938" y="30200"/>
            <a:ext cx="4572000" cy="5078313"/>
          </a:xfrm>
          <a:prstGeom prst="rect">
            <a:avLst/>
          </a:prstGeom>
        </p:spPr>
        <p:txBody>
          <a:bodyPr>
            <a:spAutoFit/>
          </a:bodyPr>
          <a:lstStyle/>
          <a:p>
            <a:endParaRPr lang="en-US" sz="1800" dirty="0">
              <a:solidFill>
                <a:srgbClr val="677788"/>
              </a:solidFill>
              <a:latin typeface="Inter"/>
            </a:endParaRPr>
          </a:p>
          <a:p>
            <a:r>
              <a:rPr lang="en-US" sz="1800" dirty="0">
                <a:latin typeface="Inter"/>
              </a:rPr>
              <a:t>“The Okanagan Nation Alliance (ONA) was formed in 1981 as the inaugural First Nations government in the Okanagan which represents the 8 member communities including; Okanagan Indian Band, Upper Nicola Band, Westbank First Nation, Penticton Indian Band, Osoyoos Indian Band and Lower and Upper Similkameen Indian Bands and the Colville Confederated Tribes on areas of common concern.  Each community is represented through the Chiefs Executive Council (CEC) by their Chief or Chairman.</a:t>
            </a:r>
          </a:p>
          <a:p>
            <a:endParaRPr lang="en-US" sz="1800" dirty="0">
              <a:latin typeface="Inter"/>
            </a:endParaRPr>
          </a:p>
          <a:p>
            <a:r>
              <a:rPr lang="en-US" sz="1800" dirty="0">
                <a:latin typeface="Inter"/>
              </a:rPr>
              <a:t>The </a:t>
            </a:r>
            <a:r>
              <a:rPr lang="en-US" sz="1800" i="1" dirty="0">
                <a:latin typeface="Inter"/>
              </a:rPr>
              <a:t>Syilx/Okanagan</a:t>
            </a:r>
            <a:r>
              <a:rPr lang="en-US" sz="1800" dirty="0">
                <a:latin typeface="Inter"/>
              </a:rPr>
              <a:t> people still affirm that the land is theirs, as no treaty has been negotiated”</a:t>
            </a:r>
          </a:p>
          <a:p>
            <a:pPr algn="r"/>
            <a:r>
              <a:rPr lang="en-US" sz="1800" dirty="0">
                <a:latin typeface="Inter"/>
              </a:rPr>
              <a:t>syilx.org</a:t>
            </a:r>
            <a:endParaRPr lang="en-US" sz="1800" b="0" i="0" dirty="0">
              <a:effectLst/>
              <a:latin typeface="Inter"/>
            </a:endParaRPr>
          </a:p>
        </p:txBody>
      </p:sp>
    </p:spTree>
    <p:extLst>
      <p:ext uri="{BB962C8B-B14F-4D97-AF65-F5344CB8AC3E}">
        <p14:creationId xmlns:p14="http://schemas.microsoft.com/office/powerpoint/2010/main" val="3582146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AAF2-6D22-43EF-9306-56E40BE8FE5F}"/>
              </a:ext>
            </a:extLst>
          </p:cNvPr>
          <p:cNvSpPr>
            <a:spLocks noGrp="1"/>
          </p:cNvSpPr>
          <p:nvPr>
            <p:ph type="title"/>
          </p:nvPr>
        </p:nvSpPr>
        <p:spPr>
          <a:xfrm>
            <a:off x="107504" y="1491630"/>
            <a:ext cx="5760640" cy="720080"/>
          </a:xfrm>
        </p:spPr>
        <p:txBody>
          <a:bodyPr/>
          <a:lstStyle/>
          <a:p>
            <a:r>
              <a:rPr lang="en-US" dirty="0"/>
              <a:t>Please take care of yourself. </a:t>
            </a:r>
          </a:p>
        </p:txBody>
      </p:sp>
    </p:spTree>
    <p:extLst>
      <p:ext uri="{BB962C8B-B14F-4D97-AF65-F5344CB8AC3E}">
        <p14:creationId xmlns:p14="http://schemas.microsoft.com/office/powerpoint/2010/main" val="3573203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2AF98-237D-4222-8E7B-0AD75DC7A4A1}"/>
              </a:ext>
            </a:extLst>
          </p:cNvPr>
          <p:cNvSpPr>
            <a:spLocks noGrp="1"/>
          </p:cNvSpPr>
          <p:nvPr>
            <p:ph type="title"/>
          </p:nvPr>
        </p:nvSpPr>
        <p:spPr>
          <a:xfrm>
            <a:off x="323528" y="1203598"/>
            <a:ext cx="5832648" cy="2940304"/>
          </a:xfrm>
        </p:spPr>
        <p:txBody>
          <a:bodyPr/>
          <a:lstStyle/>
          <a:p>
            <a:pPr>
              <a:lnSpc>
                <a:spcPct val="100000"/>
              </a:lnSpc>
            </a:pPr>
            <a:r>
              <a:rPr lang="en-US" sz="1100" dirty="0"/>
              <a:t>The goal of creating a community of care on our campuses addresses the intersectionality of mental health (both student and advisor), the pandemic, indigenization and EDI, best practices, and cross-department communication. This session will address that intersectionality as a foundation for and the values underpinning post secondary institutions as communities of care. You will leave the session with tools and steps for how to foster this on your own campuses.</a:t>
            </a:r>
            <a:br>
              <a:rPr lang="en-US" sz="1100" dirty="0"/>
            </a:b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090D1E-3226-46CB-B90B-E3ECEF24D64F}"/>
              </a:ext>
            </a:extLst>
          </p:cNvPr>
          <p:cNvPicPr>
            <a:picLocks noChangeAspect="1"/>
          </p:cNvPicPr>
          <p:nvPr/>
        </p:nvPicPr>
        <p:blipFill>
          <a:blip r:embed="rId2"/>
          <a:stretch>
            <a:fillRect/>
          </a:stretch>
        </p:blipFill>
        <p:spPr>
          <a:xfrm>
            <a:off x="899592" y="267494"/>
            <a:ext cx="8009314" cy="1463167"/>
          </a:xfrm>
          <a:prstGeom prst="rect">
            <a:avLst/>
          </a:prstGeom>
        </p:spPr>
      </p:pic>
      <p:pic>
        <p:nvPicPr>
          <p:cNvPr id="5" name="Picture 4">
            <a:extLst>
              <a:ext uri="{FF2B5EF4-FFF2-40B4-BE49-F238E27FC236}">
                <a16:creationId xmlns:a16="http://schemas.microsoft.com/office/drawing/2014/main" id="{4966484C-D541-4550-9E64-F14D934E7FA5}"/>
              </a:ext>
            </a:extLst>
          </p:cNvPr>
          <p:cNvPicPr>
            <a:picLocks noChangeAspect="1"/>
          </p:cNvPicPr>
          <p:nvPr/>
        </p:nvPicPr>
        <p:blipFill>
          <a:blip r:embed="rId3"/>
          <a:stretch>
            <a:fillRect/>
          </a:stretch>
        </p:blipFill>
        <p:spPr>
          <a:xfrm>
            <a:off x="2359502" y="1844488"/>
            <a:ext cx="4424996" cy="2940697"/>
          </a:xfrm>
          <a:prstGeom prst="rect">
            <a:avLst/>
          </a:prstGeom>
        </p:spPr>
      </p:pic>
    </p:spTree>
    <p:extLst>
      <p:ext uri="{BB962C8B-B14F-4D97-AF65-F5344CB8AC3E}">
        <p14:creationId xmlns:p14="http://schemas.microsoft.com/office/powerpoint/2010/main" val="1294039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Placeholder 7">
            <a:extLst>
              <a:ext uri="{FF2B5EF4-FFF2-40B4-BE49-F238E27FC236}">
                <a16:creationId xmlns:a16="http://schemas.microsoft.com/office/drawing/2014/main" id="{1654B27C-0EA2-8F4C-859F-37543E5E3D8A}"/>
              </a:ext>
            </a:extLst>
          </p:cNvPr>
          <p:cNvSpPr>
            <a:spLocks noGrp="1" noChangeArrowheads="1"/>
          </p:cNvSpPr>
          <p:nvPr>
            <p:ph type="body" sz="quarter" idx="13"/>
          </p:nvPr>
        </p:nvSpPr>
        <p:spPr/>
        <p:txBody>
          <a:bodyPr/>
          <a:lstStyle/>
          <a:p>
            <a:endParaRPr lang="en-CA" altLang="en-US" b="1" dirty="0"/>
          </a:p>
          <a:p>
            <a:pPr marL="825750" lvl="2" indent="-285750"/>
            <a:r>
              <a:rPr lang="en-US" dirty="0">
                <a:hlinkClick r:id="rId2"/>
              </a:rPr>
              <a:t>https://rdcu.be/cH7oe</a:t>
            </a:r>
            <a:r>
              <a:rPr lang="en-US" dirty="0"/>
              <a:t> </a:t>
            </a:r>
          </a:p>
          <a:p>
            <a:pPr marL="825750" lvl="2" indent="-285750"/>
            <a:r>
              <a:rPr lang="en-US" dirty="0"/>
              <a:t>Linden, B., </a:t>
            </a:r>
            <a:r>
              <a:rPr lang="en-US" dirty="0" err="1"/>
              <a:t>Boyes</a:t>
            </a:r>
            <a:r>
              <a:rPr lang="en-US" dirty="0"/>
              <a:t>, R. &amp; Stuart, H. Cross-sectional trend analysis of the NCHA II survey data on Canadian post-secondary student mental health and wellbeing from 2013 to 2019. </a:t>
            </a:r>
            <a:r>
              <a:rPr lang="en-US" i="1" dirty="0"/>
              <a:t>BMC Public Health</a:t>
            </a:r>
            <a:r>
              <a:rPr lang="en-US" dirty="0"/>
              <a:t> </a:t>
            </a:r>
            <a:r>
              <a:rPr lang="en-US" b="1" dirty="0"/>
              <a:t>21, </a:t>
            </a:r>
            <a:r>
              <a:rPr lang="en-US" dirty="0"/>
              <a:t>590 (2021). https://doi.org/10.1186/s12889-021-10622-1</a:t>
            </a:r>
            <a:endParaRPr lang="en-US" b="1" dirty="0"/>
          </a:p>
          <a:p>
            <a:pPr marL="825750" lvl="2" indent="-285750"/>
            <a:r>
              <a:rPr lang="en-US" dirty="0"/>
              <a:t>analysis indicated that the proportion of students self-reporting mental health related challenges, including stress, psychological distress, and diagnosed mental illnesses </a:t>
            </a:r>
            <a:r>
              <a:rPr lang="en-US" dirty="0">
                <a:highlight>
                  <a:srgbClr val="FFFF00"/>
                </a:highlight>
              </a:rPr>
              <a:t>increased between the 2013, 2016 and 2019 </a:t>
            </a:r>
            <a:r>
              <a:rPr lang="en-US" dirty="0"/>
              <a:t>iterations of the NCHA II conducted among Canadian post-secondary students.</a:t>
            </a:r>
          </a:p>
          <a:p>
            <a:pPr marL="825750" lvl="2" indent="-285750"/>
            <a:r>
              <a:rPr lang="en-US" altLang="en-US" dirty="0"/>
              <a:t>(NCHA – National College Health Assessment)</a:t>
            </a:r>
            <a:endParaRPr lang="en-CA" altLang="en-US" dirty="0"/>
          </a:p>
          <a:p>
            <a:endParaRPr lang="en-US" altLang="en-US" dirty="0"/>
          </a:p>
        </p:txBody>
      </p:sp>
      <p:sp>
        <p:nvSpPr>
          <p:cNvPr id="3" name="Title 2">
            <a:extLst>
              <a:ext uri="{FF2B5EF4-FFF2-40B4-BE49-F238E27FC236}">
                <a16:creationId xmlns:a16="http://schemas.microsoft.com/office/drawing/2014/main" id="{BC4E6DA6-82C0-0C4E-A76B-A9D563B1F602}"/>
              </a:ext>
            </a:extLst>
          </p:cNvPr>
          <p:cNvSpPr>
            <a:spLocks noGrp="1"/>
          </p:cNvSpPr>
          <p:nvPr>
            <p:ph type="title"/>
          </p:nvPr>
        </p:nvSpPr>
        <p:spPr/>
        <p:txBody>
          <a:bodyPr/>
          <a:lstStyle/>
          <a:p>
            <a:r>
              <a:rPr lang="en-CA" dirty="0">
                <a:solidFill>
                  <a:srgbClr val="0077C8"/>
                </a:solidFill>
                <a:ea typeface="ＭＳ Ｐゴシック" charset="-128"/>
              </a:rPr>
              <a:t>Where were we prior to the pandemic?</a:t>
            </a:r>
            <a:endParaRPr lang="en-US" dirty="0"/>
          </a:p>
        </p:txBody>
      </p:sp>
    </p:spTree>
    <p:extLst>
      <p:ext uri="{BB962C8B-B14F-4D97-AF65-F5344CB8AC3E}">
        <p14:creationId xmlns:p14="http://schemas.microsoft.com/office/powerpoint/2010/main" val="2319384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Placeholder 7">
            <a:extLst>
              <a:ext uri="{FF2B5EF4-FFF2-40B4-BE49-F238E27FC236}">
                <a16:creationId xmlns:a16="http://schemas.microsoft.com/office/drawing/2014/main" id="{1654B27C-0EA2-8F4C-859F-37543E5E3D8A}"/>
              </a:ext>
            </a:extLst>
          </p:cNvPr>
          <p:cNvSpPr>
            <a:spLocks noGrp="1" noChangeArrowheads="1"/>
          </p:cNvSpPr>
          <p:nvPr>
            <p:ph type="body" sz="quarter" idx="13"/>
          </p:nvPr>
        </p:nvSpPr>
        <p:spPr>
          <a:xfrm>
            <a:off x="425965" y="723174"/>
            <a:ext cx="7661438" cy="4320481"/>
          </a:xfrm>
        </p:spPr>
        <p:txBody>
          <a:bodyPr/>
          <a:lstStyle/>
          <a:p>
            <a:pPr marL="171450" indent="-171450">
              <a:buFont typeface="Arial" panose="020B0604020202020204" pitchFamily="34" charset="0"/>
              <a:buChar char="•"/>
            </a:pPr>
            <a:r>
              <a:rPr lang="en-US" sz="1200" dirty="0">
                <a:latin typeface="+mj-lt"/>
              </a:rPr>
              <a:t>childhood abuse, trauma, or neglect</a:t>
            </a:r>
          </a:p>
          <a:p>
            <a:pPr marL="171450" indent="-171450">
              <a:buFont typeface="Arial" panose="020B0604020202020204" pitchFamily="34" charset="0"/>
              <a:buChar char="•"/>
            </a:pPr>
            <a:r>
              <a:rPr lang="en-US" sz="1200" dirty="0">
                <a:latin typeface="+mj-lt"/>
              </a:rPr>
              <a:t>social isolation or loneliness</a:t>
            </a:r>
          </a:p>
          <a:p>
            <a:pPr marL="171450" indent="-171450">
              <a:buFont typeface="Arial" panose="020B0604020202020204" pitchFamily="34" charset="0"/>
              <a:buChar char="•"/>
            </a:pPr>
            <a:r>
              <a:rPr lang="en-US" sz="1200" dirty="0">
                <a:latin typeface="+mj-lt"/>
              </a:rPr>
              <a:t>experiencing discrimination and stigma, including racism</a:t>
            </a:r>
          </a:p>
          <a:p>
            <a:pPr marL="171450" indent="-171450">
              <a:buFont typeface="Arial" panose="020B0604020202020204" pitchFamily="34" charset="0"/>
              <a:buChar char="•"/>
            </a:pPr>
            <a:r>
              <a:rPr lang="en-US" sz="1200" dirty="0">
                <a:latin typeface="+mj-lt"/>
              </a:rPr>
              <a:t>social disadvantage, poverty or debt</a:t>
            </a:r>
          </a:p>
          <a:p>
            <a:pPr marL="171450" indent="-171450">
              <a:buFont typeface="Arial" panose="020B0604020202020204" pitchFamily="34" charset="0"/>
              <a:buChar char="•"/>
            </a:pPr>
            <a:r>
              <a:rPr lang="en-US" sz="1200" dirty="0">
                <a:latin typeface="+mj-lt"/>
              </a:rPr>
              <a:t>bereavement (losing someone close to you)</a:t>
            </a:r>
          </a:p>
          <a:p>
            <a:pPr marL="171450" indent="-171450">
              <a:buFont typeface="Arial" panose="020B0604020202020204" pitchFamily="34" charset="0"/>
              <a:buChar char="•"/>
            </a:pPr>
            <a:r>
              <a:rPr lang="en-US" sz="1200" dirty="0">
                <a:latin typeface="+mj-lt"/>
              </a:rPr>
              <a:t>severe or long-term stress</a:t>
            </a:r>
          </a:p>
          <a:p>
            <a:pPr marL="171450" indent="-171450">
              <a:buFont typeface="Arial" panose="020B0604020202020204" pitchFamily="34" charset="0"/>
              <a:buChar char="•"/>
            </a:pPr>
            <a:r>
              <a:rPr lang="en-US" sz="1200" dirty="0">
                <a:latin typeface="+mj-lt"/>
              </a:rPr>
              <a:t>having a long-term physical health condition</a:t>
            </a:r>
          </a:p>
          <a:p>
            <a:pPr marL="171450" indent="-171450">
              <a:buFont typeface="Arial" panose="020B0604020202020204" pitchFamily="34" charset="0"/>
              <a:buChar char="•"/>
            </a:pPr>
            <a:r>
              <a:rPr lang="en-US" sz="1200" dirty="0">
                <a:latin typeface="+mj-lt"/>
              </a:rPr>
              <a:t>unemployment or losing your job</a:t>
            </a:r>
          </a:p>
          <a:p>
            <a:pPr marL="171450" indent="-171450">
              <a:buFont typeface="Arial" panose="020B0604020202020204" pitchFamily="34" charset="0"/>
              <a:buChar char="•"/>
            </a:pPr>
            <a:r>
              <a:rPr lang="en-US" sz="1200" dirty="0">
                <a:latin typeface="+mj-lt"/>
              </a:rPr>
              <a:t>homelessness or poor housing</a:t>
            </a:r>
          </a:p>
          <a:p>
            <a:pPr marL="171450" indent="-171450">
              <a:buFont typeface="Arial" panose="020B0604020202020204" pitchFamily="34" charset="0"/>
              <a:buChar char="•"/>
            </a:pPr>
            <a:r>
              <a:rPr lang="en-US" sz="1200" dirty="0">
                <a:latin typeface="+mj-lt"/>
              </a:rPr>
              <a:t>being a long-term care-giver for someone</a:t>
            </a:r>
          </a:p>
          <a:p>
            <a:pPr marL="171450" indent="-171450">
              <a:buFont typeface="Arial" panose="020B0604020202020204" pitchFamily="34" charset="0"/>
              <a:buChar char="•"/>
            </a:pPr>
            <a:r>
              <a:rPr lang="en-US" sz="1200" dirty="0">
                <a:latin typeface="+mj-lt"/>
              </a:rPr>
              <a:t>drug and alcohol misuse</a:t>
            </a:r>
          </a:p>
          <a:p>
            <a:pPr marL="171450" indent="-171450">
              <a:buFont typeface="Arial" panose="020B0604020202020204" pitchFamily="34" charset="0"/>
              <a:buChar char="•"/>
            </a:pPr>
            <a:r>
              <a:rPr lang="en-US" sz="1200" dirty="0">
                <a:latin typeface="+mj-lt"/>
              </a:rPr>
              <a:t>domestic violence, bullying or other abuse as an adult</a:t>
            </a:r>
          </a:p>
          <a:p>
            <a:pPr marL="171450" indent="-171450">
              <a:buFont typeface="Arial" panose="020B0604020202020204" pitchFamily="34" charset="0"/>
              <a:buChar char="•"/>
            </a:pPr>
            <a:r>
              <a:rPr lang="en-US" sz="1200" dirty="0">
                <a:latin typeface="+mj-lt"/>
              </a:rPr>
              <a:t>significant trauma as an adult, such as military combat, being involved in a serious incident in which you feared for your life, or being the victim of a violent crime</a:t>
            </a:r>
          </a:p>
          <a:p>
            <a:pPr marL="171450" indent="-171450">
              <a:buFont typeface="Arial" panose="020B0604020202020204" pitchFamily="34" charset="0"/>
              <a:buChar char="•"/>
            </a:pPr>
            <a:r>
              <a:rPr lang="en-US" sz="1200" dirty="0">
                <a:latin typeface="+mj-lt"/>
              </a:rPr>
              <a:t>physical causes – for example, a head injury or a neurological condition such as epilepsy impacts our </a:t>
            </a:r>
            <a:r>
              <a:rPr lang="en-US" sz="1200" dirty="0" err="1">
                <a:latin typeface="+mj-lt"/>
              </a:rPr>
              <a:t>behaviour</a:t>
            </a:r>
            <a:r>
              <a:rPr lang="en-US" sz="1200" dirty="0">
                <a:latin typeface="+mj-lt"/>
              </a:rPr>
              <a:t> and mood </a:t>
            </a:r>
          </a:p>
          <a:p>
            <a:pPr algn="r"/>
            <a:r>
              <a:rPr lang="en-US" sz="1200" dirty="0">
                <a:latin typeface="+mj-lt"/>
                <a:hlinkClick r:id="rId2"/>
              </a:rPr>
              <a:t>https://www.mind.org.uk/information-support/types-of-mental-health-problems/mental-health-problems-introduction/causes/</a:t>
            </a:r>
            <a:r>
              <a:rPr lang="en-US" sz="1200" dirty="0">
                <a:latin typeface="+mj-lt"/>
              </a:rPr>
              <a:t> </a:t>
            </a:r>
          </a:p>
          <a:p>
            <a:pPr marL="171450" indent="-171450">
              <a:buFont typeface="Arial" panose="020B0604020202020204" pitchFamily="34" charset="0"/>
              <a:buChar char="•"/>
            </a:pPr>
            <a:endParaRPr lang="en-US" sz="1200" dirty="0">
              <a:latin typeface="+mj-lt"/>
            </a:endParaRPr>
          </a:p>
          <a:p>
            <a:endParaRPr lang="en-US" sz="1200" dirty="0">
              <a:latin typeface="+mj-lt"/>
            </a:endParaRPr>
          </a:p>
          <a:p>
            <a:pPr marL="285750" indent="-285750">
              <a:buFont typeface="Arial" panose="020B0604020202020204" pitchFamily="34" charset="0"/>
              <a:buChar char="•"/>
            </a:pPr>
            <a:endParaRPr lang="en-CA" altLang="en-US" b="1" dirty="0"/>
          </a:p>
        </p:txBody>
      </p:sp>
      <p:sp>
        <p:nvSpPr>
          <p:cNvPr id="3" name="Title 2">
            <a:extLst>
              <a:ext uri="{FF2B5EF4-FFF2-40B4-BE49-F238E27FC236}">
                <a16:creationId xmlns:a16="http://schemas.microsoft.com/office/drawing/2014/main" id="{BC4E6DA6-82C0-0C4E-A76B-A9D563B1F602}"/>
              </a:ext>
            </a:extLst>
          </p:cNvPr>
          <p:cNvSpPr>
            <a:spLocks noGrp="1"/>
          </p:cNvSpPr>
          <p:nvPr>
            <p:ph type="title"/>
          </p:nvPr>
        </p:nvSpPr>
        <p:spPr>
          <a:xfrm>
            <a:off x="425965" y="99844"/>
            <a:ext cx="7661438" cy="623331"/>
          </a:xfrm>
        </p:spPr>
        <p:txBody>
          <a:bodyPr/>
          <a:lstStyle/>
          <a:p>
            <a:r>
              <a:rPr lang="en-CA" dirty="0">
                <a:solidFill>
                  <a:srgbClr val="0077C8"/>
                </a:solidFill>
                <a:ea typeface="ＭＳ Ｐゴシック" charset="-128"/>
              </a:rPr>
              <a:t>Factors that negatively impact mental health:</a:t>
            </a:r>
            <a:endParaRPr lang="en-US" dirty="0"/>
          </a:p>
        </p:txBody>
      </p:sp>
    </p:spTree>
    <p:extLst>
      <p:ext uri="{BB962C8B-B14F-4D97-AF65-F5344CB8AC3E}">
        <p14:creationId xmlns:p14="http://schemas.microsoft.com/office/powerpoint/2010/main" val="2759127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69B01C-A5BA-1C46-B728-7B435FAF95E8}"/>
              </a:ext>
            </a:extLst>
          </p:cNvPr>
          <p:cNvSpPr>
            <a:spLocks noGrp="1"/>
          </p:cNvSpPr>
          <p:nvPr>
            <p:ph type="title"/>
          </p:nvPr>
        </p:nvSpPr>
        <p:spPr>
          <a:xfrm>
            <a:off x="438954" y="411510"/>
            <a:ext cx="7661438" cy="4464496"/>
          </a:xfrm>
        </p:spPr>
        <p:txBody>
          <a:bodyPr/>
          <a:lstStyle/>
          <a:p>
            <a:pPr algn="ctr"/>
            <a:r>
              <a:rPr lang="en-CA" sz="6600" dirty="0">
                <a:ea typeface="ＭＳ Ｐゴシック" charset="-128"/>
              </a:rPr>
              <a:t> HOW   CAN   WE</a:t>
            </a:r>
            <a:br>
              <a:rPr lang="en-CA" sz="6600" dirty="0">
                <a:ea typeface="ＭＳ Ｐゴシック" charset="-128"/>
              </a:rPr>
            </a:br>
            <a:br>
              <a:rPr lang="en-CA" sz="6600" dirty="0">
                <a:ea typeface="ＭＳ Ｐゴシック" charset="-128"/>
              </a:rPr>
            </a:br>
            <a:br>
              <a:rPr lang="en-CA" sz="6600" dirty="0">
                <a:ea typeface="ＭＳ Ｐゴシック" charset="-128"/>
              </a:rPr>
            </a:br>
            <a:br>
              <a:rPr lang="en-CA" sz="6600" dirty="0">
                <a:ea typeface="ＭＳ Ｐゴシック" charset="-128"/>
              </a:rPr>
            </a:br>
            <a:r>
              <a:rPr lang="en-CA" sz="6600" dirty="0">
                <a:ea typeface="ＭＳ Ｐゴシック" charset="-128"/>
              </a:rPr>
              <a:t> HELP</a:t>
            </a:r>
            <a:br>
              <a:rPr lang="en-CA" sz="6600" dirty="0">
                <a:ea typeface="ＭＳ Ｐゴシック" charset="-128"/>
              </a:rPr>
            </a:br>
            <a:br>
              <a:rPr lang="en-CA" sz="6600" dirty="0">
                <a:ea typeface="ＭＳ Ｐゴシック" charset="-128"/>
              </a:rPr>
            </a:br>
            <a:br>
              <a:rPr lang="en-CA" sz="6600" dirty="0">
                <a:ea typeface="ＭＳ Ｐゴシック" charset="-128"/>
              </a:rPr>
            </a:br>
            <a:r>
              <a:rPr lang="en-CA" sz="6600" dirty="0">
                <a:ea typeface="ＭＳ Ｐゴシック" charset="-128"/>
              </a:rPr>
              <a:t> </a:t>
            </a:r>
            <a:br>
              <a:rPr lang="en-CA" sz="6600" dirty="0">
                <a:ea typeface="ＭＳ Ｐゴシック" charset="-128"/>
              </a:rPr>
            </a:br>
            <a:r>
              <a:rPr lang="en-CA" sz="6600" dirty="0">
                <a:ea typeface="ＭＳ Ｐゴシック" charset="-128"/>
              </a:rPr>
              <a:t> EACH OTHER?</a:t>
            </a:r>
            <a:endParaRPr lang="en-US" sz="6600" dirty="0"/>
          </a:p>
        </p:txBody>
      </p:sp>
    </p:spTree>
  </p:cSld>
  <p:clrMapOvr>
    <a:masterClrMapping/>
  </p:clrMapOvr>
</p:sld>
</file>

<file path=ppt/theme/theme1.xml><?xml version="1.0" encoding="utf-8"?>
<a:theme xmlns:a="http://schemas.openxmlformats.org/drawingml/2006/main" name="Office Theme">
  <a:themeElements>
    <a:clrScheme name="UBC Brand 1">
      <a:dk1>
        <a:srgbClr val="002040"/>
      </a:dk1>
      <a:lt1>
        <a:sysClr val="window" lastClr="FFFFFF"/>
      </a:lt1>
      <a:dk2>
        <a:srgbClr val="486B7F"/>
      </a:dk2>
      <a:lt2>
        <a:srgbClr val="EEECE1"/>
      </a:lt2>
      <a:accent1>
        <a:srgbClr val="002040"/>
      </a:accent1>
      <a:accent2>
        <a:srgbClr val="2E526B"/>
      </a:accent2>
      <a:accent3>
        <a:srgbClr val="6A8999"/>
      </a:accent3>
      <a:accent4>
        <a:srgbClr val="A7B9C1"/>
      </a:accent4>
      <a:accent5>
        <a:srgbClr val="BECBD0"/>
      </a:accent5>
      <a:accent6>
        <a:srgbClr val="D0DCD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3727557648AA40B029C215891F95C5" ma:contentTypeVersion="13" ma:contentTypeDescription="Create a new document." ma:contentTypeScope="" ma:versionID="495e75fd0e3914f60b42074a21e9ea32">
  <xsd:schema xmlns:xsd="http://www.w3.org/2001/XMLSchema" xmlns:xs="http://www.w3.org/2001/XMLSchema" xmlns:p="http://schemas.microsoft.com/office/2006/metadata/properties" xmlns:ns3="360018dd-41eb-4458-b1d4-4b46a95a2b02" xmlns:ns4="8c008993-a31f-4b40-b1f3-88dd9c6e1924" targetNamespace="http://schemas.microsoft.com/office/2006/metadata/properties" ma:root="true" ma:fieldsID="227825f24ca891a1fe1286a881fc2783" ns3:_="" ns4:_="">
    <xsd:import namespace="360018dd-41eb-4458-b1d4-4b46a95a2b02"/>
    <xsd:import namespace="8c008993-a31f-4b40-b1f3-88dd9c6e192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0018dd-41eb-4458-b1d4-4b46a95a2b0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008993-a31f-4b40-b1f3-88dd9c6e192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911AF6-8D76-4AF4-A298-5E3A3F6DF456}">
  <ds:schemaRefs>
    <ds:schemaRef ds:uri="http://schemas.microsoft.com/sharepoint/v3/contenttype/forms"/>
  </ds:schemaRefs>
</ds:datastoreItem>
</file>

<file path=customXml/itemProps2.xml><?xml version="1.0" encoding="utf-8"?>
<ds:datastoreItem xmlns:ds="http://schemas.openxmlformats.org/officeDocument/2006/customXml" ds:itemID="{91238C52-9B9D-43A3-A065-B1A761F74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0018dd-41eb-4458-b1d4-4b46a95a2b02"/>
    <ds:schemaRef ds:uri="8c008993-a31f-4b40-b1f3-88dd9c6e19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661DBA-C179-4EDE-A70C-0754CC8D7952}">
  <ds:schemaRefs>
    <ds:schemaRef ds:uri="http://purl.org/dc/terms/"/>
    <ds:schemaRef ds:uri="http://www.w3.org/XML/1998/namespace"/>
    <ds:schemaRef ds:uri="http://purl.org/dc/elements/1.1/"/>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8c008993-a31f-4b40-b1f3-88dd9c6e1924"/>
    <ds:schemaRef ds:uri="360018dd-41eb-4458-b1d4-4b46a95a2b0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7109</TotalTime>
  <Words>1278</Words>
  <Application>Microsoft Office PowerPoint</Application>
  <PresentationFormat>On-screen Show (16:9)</PresentationFormat>
  <Paragraphs>111</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MS PGothic</vt:lpstr>
      <vt:lpstr>MS PGothic</vt:lpstr>
      <vt:lpstr>Arial</vt:lpstr>
      <vt:lpstr>Calibri</vt:lpstr>
      <vt:lpstr>Inter</vt:lpstr>
      <vt:lpstr>Whitney Book</vt:lpstr>
      <vt:lpstr>Office Theme</vt:lpstr>
      <vt:lpstr>2022 Alberta, British Columbia and Yukon Virtual Advising Symposium</vt:lpstr>
      <vt:lpstr>Terina Mailer (she/her) Manager, Academic &amp; Career Advising UBC’s Okanagan Campus</vt:lpstr>
      <vt:lpstr>PowerPoint Presentation</vt:lpstr>
      <vt:lpstr>Please take care of yourself. </vt:lpstr>
      <vt:lpstr>The goal of creating a community of care on our campuses addresses the intersectionality of mental health (both student and advisor), the pandemic, indigenization and EDI, best practices, and cross-department communication. This session will address that intersectionality as a foundation for and the values underpinning post secondary institutions as communities of care. You will leave the session with tools and steps for how to foster this on your own campuses. </vt:lpstr>
      <vt:lpstr>PowerPoint Presentation</vt:lpstr>
      <vt:lpstr>Where were we prior to the pandemic?</vt:lpstr>
      <vt:lpstr>Factors that negatively impact mental health:</vt:lpstr>
      <vt:lpstr> HOW   CAN   WE     HELP      EACH OTHER?</vt:lpstr>
      <vt:lpstr>PowerPoint Presentation</vt:lpstr>
      <vt:lpstr>PowerPoint Presentation</vt:lpstr>
      <vt:lpstr>What are we doing to create a network of care on our campuses?</vt:lpstr>
      <vt:lpstr>How are we embedding wellbeing across our university culture?</vt:lpstr>
      <vt:lpstr>How are we embedding wellbeing across our university culture?</vt:lpstr>
      <vt:lpstr>How are we embedding wellbeing across our university culture?</vt:lpstr>
      <vt:lpstr>How are we embedding wellbeing across our university culture?</vt:lpstr>
      <vt:lpstr>How do I contribute?</vt:lpstr>
      <vt:lpstr> HOW   CAN   YOU   CONTRIBUTE TO A CARING   COMMUNITY ON YOUR   CAMPUS?  (BREAKOUT ROOMS)</vt:lpstr>
      <vt:lpstr>Share your ideas at  www.menti.com  The voting code 8336 9814  </vt:lpstr>
      <vt:lpstr>  </vt:lpstr>
      <vt:lpstr> Q&amp;A                   Discussion</vt:lpstr>
      <vt:lpstr>Terina Mailer (she/her)  Manager, Academic &amp; Career Advising UBC’s Okanagan Campus</vt:lpstr>
    </vt:vector>
  </TitlesOfParts>
  <Manager/>
  <Company>UBC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UBC Powerpoint template (image)</dc:title>
  <dc:subject/>
  <dc:creator>Mailer, Terina</dc:creator>
  <cp:keywords/>
  <dc:description/>
  <cp:lastModifiedBy>Mailer, Terina</cp:lastModifiedBy>
  <cp:revision>277</cp:revision>
  <cp:lastPrinted>2015-09-29T17:52:21Z</cp:lastPrinted>
  <dcterms:created xsi:type="dcterms:W3CDTF">2010-06-15T20:07:28Z</dcterms:created>
  <dcterms:modified xsi:type="dcterms:W3CDTF">2022-03-03T20:31:02Z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0x010100483727557648AA40B029C215891F95C5</vt:lpwstr>
  </property>
</Properties>
</file>